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3" r:id="rId2"/>
    <p:sldId id="281" r:id="rId3"/>
    <p:sldId id="282" r:id="rId4"/>
    <p:sldId id="283" r:id="rId5"/>
    <p:sldId id="287" r:id="rId6"/>
    <p:sldId id="289" r:id="rId7"/>
    <p:sldId id="290" r:id="rId8"/>
    <p:sldId id="285" r:id="rId9"/>
    <p:sldId id="288" r:id="rId10"/>
    <p:sldId id="293" r:id="rId11"/>
    <p:sldId id="296" r:id="rId12"/>
    <p:sldId id="298" r:id="rId13"/>
    <p:sldId id="299" r:id="rId14"/>
    <p:sldId id="301" r:id="rId15"/>
    <p:sldId id="307" r:id="rId16"/>
    <p:sldId id="308" r:id="rId17"/>
    <p:sldId id="317" r:id="rId18"/>
    <p:sldId id="318" r:id="rId19"/>
    <p:sldId id="319" r:id="rId20"/>
    <p:sldId id="320" r:id="rId21"/>
    <p:sldId id="321" r:id="rId22"/>
    <p:sldId id="327" r:id="rId23"/>
    <p:sldId id="329" r:id="rId24"/>
    <p:sldId id="330" r:id="rId25"/>
    <p:sldId id="332" r:id="rId26"/>
    <p:sldId id="335" r:id="rId27"/>
    <p:sldId id="263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篇" id="{13C26D90-5C3C-4B6B-AB89-10EBBB3FE5B2}">
          <p14:sldIdLst>
            <p14:sldId id="273"/>
            <p14:sldId id="281"/>
            <p14:sldId id="282"/>
          </p14:sldIdLst>
        </p14:section>
        <p14:section name="3岁" id="{E68780F9-1842-4FD4-A7E2-404C4A193EEB}">
          <p14:sldIdLst>
            <p14:sldId id="283"/>
            <p14:sldId id="287"/>
            <p14:sldId id="289"/>
          </p14:sldIdLst>
        </p14:section>
        <p14:section name="8岁" id="{1B5CFDBE-063B-456B-8D3B-A976C9789CF0}">
          <p14:sldIdLst>
            <p14:sldId id="290"/>
            <p14:sldId id="285"/>
            <p14:sldId id="288"/>
            <p14:sldId id="293"/>
            <p14:sldId id="296"/>
          </p14:sldIdLst>
        </p14:section>
        <p14:section name="13岁" id="{1E2678F5-C0AC-4E57-8EF6-0C93B0D6EB81}">
          <p14:sldIdLst>
            <p14:sldId id="298"/>
          </p14:sldIdLst>
        </p14:section>
        <p14:section name="18岁" id="{1128ACCF-6E9B-46F8-85B1-97F696FF336C}">
          <p14:sldIdLst>
            <p14:sldId id="299"/>
            <p14:sldId id="301"/>
            <p14:sldId id="307"/>
            <p14:sldId id="308"/>
          </p14:sldIdLst>
        </p14:section>
        <p14:section name="23岁" id="{3C653F07-884F-49BD-94A3-0C851766D82C}">
          <p14:sldIdLst>
            <p14:sldId id="317"/>
            <p14:sldId id="318"/>
            <p14:sldId id="319"/>
            <p14:sldId id="320"/>
          </p14:sldIdLst>
        </p14:section>
        <p14:section name="死后" id="{0666F729-873D-4748-83B7-79F5304C1470}">
          <p14:sldIdLst>
            <p14:sldId id="321"/>
            <p14:sldId id="327"/>
            <p14:sldId id="329"/>
            <p14:sldId id="330"/>
            <p14:sldId id="332"/>
            <p14:sldId id="335"/>
          </p14:sldIdLst>
        </p14:section>
        <p14:section name="结尾" id="{64A3A94F-857E-4C6A-AC19-23234D600EFB}">
          <p14:sldIdLst>
            <p14:sldId id="263"/>
          </p14:sldIdLst>
        </p14:section>
        <p14:section name="其他" id="{CFC612CE-61B7-485F-8FB4-AE13C584DB2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84" userDrawn="1">
          <p15:clr>
            <a:srgbClr val="A4A3A4"/>
          </p15:clr>
        </p15:guide>
        <p15:guide id="4" orient="horz" pos="1253" userDrawn="1">
          <p15:clr>
            <a:srgbClr val="A4A3A4"/>
          </p15:clr>
        </p15:guide>
        <p15:guide id="5" orient="horz" pos="1797" userDrawn="1">
          <p15:clr>
            <a:srgbClr val="A4A3A4"/>
          </p15:clr>
        </p15:guide>
        <p15:guide id="6" orient="horz" pos="346" userDrawn="1">
          <p15:clr>
            <a:srgbClr val="A4A3A4"/>
          </p15:clr>
        </p15:guide>
        <p15:guide id="7" orient="horz" pos="2636" userDrawn="1">
          <p15:clr>
            <a:srgbClr val="A4A3A4"/>
          </p15:clr>
        </p15:guide>
        <p15:guide id="8" orient="horz" pos="3113" userDrawn="1">
          <p15:clr>
            <a:srgbClr val="A4A3A4"/>
          </p15:clr>
        </p15:guide>
        <p15:guide id="27" orient="horz" pos="39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雨 牧" initials="雨" lastIdx="5" clrIdx="0">
    <p:extLst>
      <p:ext uri="{19B8F6BF-5375-455C-9EA6-DF929625EA0E}">
        <p15:presenceInfo xmlns:p15="http://schemas.microsoft.com/office/powerpoint/2012/main" userId="9d4824fe444d71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2F"/>
    <a:srgbClr val="FFB9B9"/>
    <a:srgbClr val="C40000"/>
    <a:srgbClr val="FAD983"/>
    <a:srgbClr val="F7DC93"/>
    <a:srgbClr val="F1E0B3"/>
    <a:srgbClr val="C05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73" autoAdjust="0"/>
    <p:restoredTop sz="95519" autoAdjust="0"/>
  </p:normalViewPr>
  <p:slideViewPr>
    <p:cSldViewPr snapToGrid="0" showGuides="1">
      <p:cViewPr varScale="1">
        <p:scale>
          <a:sx n="87" d="100"/>
          <a:sy n="87" d="100"/>
        </p:scale>
        <p:origin x="112" y="104"/>
      </p:cViewPr>
      <p:guideLst>
        <p:guide orient="horz" pos="2160"/>
        <p:guide pos="3840"/>
        <p:guide orient="horz" pos="1684"/>
        <p:guide orient="horz" pos="1253"/>
        <p:guide orient="horz" pos="1797"/>
        <p:guide orient="horz" pos="346"/>
        <p:guide orient="horz" pos="2636"/>
        <p:guide orient="horz" pos="3113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6EBAC-1D64-4CC3-BCB8-59DD8C8264FF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AC4F4-F9C4-4015-A61B-00C2DC187E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13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AC4F4-F9C4-4015-A61B-00C2DC187E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560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AC4F4-F9C4-4015-A61B-00C2DC187E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434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AC4F4-F9C4-4015-A61B-00C2DC187E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088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AC4F4-F9C4-4015-A61B-00C2DC187E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12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AC4F4-F9C4-4015-A61B-00C2DC187E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26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AC4F4-F9C4-4015-A61B-00C2DC187E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686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AC4F4-F9C4-4015-A61B-00C2DC187E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954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33854-A4F0-48C0-AF91-17B927271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98A4A9-F01F-4BDC-85F5-DBCCD5B97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3761FD-046B-45BD-867C-E2120CC85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B2BA9-D77B-425C-A2CC-DB893750CF2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27F922-34D3-418D-BC49-FEA228252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C13DBA-CF35-4F30-BE89-5742A651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EB99-302C-4FAB-9994-206E18E851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04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BD304-578E-465B-A95B-7D0D6C2F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B65D5F-B53D-46EE-8338-1F3F658D0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E2602E-B368-4710-8F10-44EAFB575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B2BA9-D77B-425C-A2CC-DB893750CF2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A1C370-7B2E-4128-8F6D-216056B7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B435FE-2FC1-44D3-9EAE-F6EE8F9E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EB99-302C-4FAB-9994-206E18E851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058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BF6558B-B69E-4A38-B83E-50B789E0E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F3932D-9A3B-4073-8A82-2AF640DB6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7F5728-EEA6-4CA2-AC8A-3C390B28D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B2BA9-D77B-425C-A2CC-DB893750CF2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FBE423-A68D-4F79-A1B1-1CEC68FD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A83302-0492-4562-A068-6A1DA9C2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EB99-302C-4FAB-9994-206E18E851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4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94834-B18A-455C-8811-4DD61657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B5F962-AF83-43E7-8113-C01E2CB0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350DF6-D4DA-4439-A331-C42860D3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B2BA9-D77B-425C-A2CC-DB893750CF2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09160C-7DC3-4653-96F7-522692D71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572730-1FE5-40F5-B63F-4288B575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EB99-302C-4FAB-9994-206E18E851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527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6BDE42-D022-471C-8616-689EC5FD3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240F51-687C-4F9E-96D3-7B9CF3FFB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BD9FF7-A9D8-40CE-B28B-3CF676B2C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B2BA9-D77B-425C-A2CC-DB893750CF2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0A2119-1E3A-4D13-8769-F739814D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F43E1E-523E-4863-AEA5-47B9A096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EB99-302C-4FAB-9994-206E18E851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737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FC5C5-184B-4DDB-AF1B-CBC2C1FC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2CC0B2-7DB7-4392-BEBA-95D714F5CB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E61D07-3222-49F2-82EF-971E89CE1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BAF3B1-38C6-48F9-8C04-A5D83DACE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B2BA9-D77B-425C-A2CC-DB893750CF2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3DDE5B-9621-415D-A64C-4D4BD2FDB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BEEA73-47E5-44E3-B40B-F032DA11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EB99-302C-4FAB-9994-206E18E851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99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C20B2-42BA-455B-93CE-8E27F1F5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86FE08-9A90-4E53-88F4-6FA3CCA9E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6F61CB-739C-4635-802D-864B21D86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A10AE2A-129C-494C-9A0B-71D9F319C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559387-779D-419C-8372-68FD973F0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8A1238-4555-4E0C-95F4-715493F5F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B2BA9-D77B-425C-A2CC-DB893750CF2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A10F58C-B496-4DCC-A4D8-CF34B5EB9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09EC076-0683-496A-90AA-5AB56793C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EB99-302C-4FAB-9994-206E18E851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36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A1A76-06F2-47C8-B3A9-A2DF9C4D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FBB86F-EECE-443C-BAB5-4628C17F7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B2BA9-D77B-425C-A2CC-DB893750CF2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6D45C7-EF41-4404-AFB5-888D1E3B1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B6E338-8164-421B-BD04-DA1D177BE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EB99-302C-4FAB-9994-206E18E851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474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241AE4-8901-4627-9BB1-7F049C5AC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B2BA9-D77B-425C-A2CC-DB893750CF2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C137CF5-85EC-405D-9266-3B8C12D99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BF3D5D-09DF-45BC-8B47-0E0E2F0D5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EB99-302C-4FAB-9994-206E18E851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72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7F225-F1C9-4FF1-813E-FB58AA0CB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160CD4-6664-496B-A38A-8AB30A69D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3A2871-DE13-41E6-8684-B2EAAE506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A73F42-4151-4CB2-B275-7AE0F9E9E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B2BA9-D77B-425C-A2CC-DB893750CF2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622FBC-E5C9-4D87-9547-94120D6C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C9EF2D-7B3B-436F-B9AD-C37DE11D8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EB99-302C-4FAB-9994-206E18E851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757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4FB07-E7B4-40BE-9D97-D44831A0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7390B1B-F95D-4F39-818D-43C8800BA3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251B5A-A0C6-4265-B673-E605D7386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B55B56-8FA9-4472-AB4E-1A39B298D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B2BA9-D77B-425C-A2CC-DB893750CF2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54B42F-5C5D-47E8-8382-F84D50995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B0AA7F-E6FC-47DE-896F-67AB9FEA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8EB99-302C-4FAB-9994-206E18E851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28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68DBCA7-BE8F-454D-B500-51AB6510F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57E56A-484B-44A6-917D-4E8D95687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76DAF2-56C2-41B3-B4FC-8E7E89AC56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B2BA9-D77B-425C-A2CC-DB893750CF20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A184A1-81B6-4A1B-A5B1-D62A54D68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7D9ADB-BCCC-4237-90CD-0F5D916CF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8EB99-302C-4FAB-9994-206E18E851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25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NULL" TargetMode="External"/><Relationship Id="rId7" Type="http://schemas.openxmlformats.org/officeDocument/2006/relationships/notesSlide" Target="../notesSlides/notesSlide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Layout" Target="../slideLayouts/slideLayout7.xml"/><Relationship Id="rId5" Type="http://schemas.microsoft.com/office/2007/relationships/media" Target="../media/media3.mp3"/><Relationship Id="rId4" Type="http://schemas.microsoft.com/office/2007/relationships/media" Target="../media/media2.mp3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p3"/><Relationship Id="rId7" Type="http://schemas.openxmlformats.org/officeDocument/2006/relationships/image" Target="../media/image1.png"/><Relationship Id="rId2" Type="http://schemas.microsoft.com/office/2007/relationships/media" Target="../media/media9.mp3"/><Relationship Id="rId1" Type="http://schemas.openxmlformats.org/officeDocument/2006/relationships/themeOverride" Target="../theme/themeOverride1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1.mp3"/><Relationship Id="rId7" Type="http://schemas.openxmlformats.org/officeDocument/2006/relationships/image" Target="../media/image8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1.mp3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NULL" TargetMode="Externa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microsoft.com/office/2007/relationships/media" Target="../media/media3.mp3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2.wav"/><Relationship Id="rId1" Type="http://schemas.openxmlformats.org/officeDocument/2006/relationships/audi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13.mp3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3.mp3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2.wav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1.mp3"/><Relationship Id="rId7" Type="http://schemas.openxmlformats.org/officeDocument/2006/relationships/image" Target="../media/image1.png"/><Relationship Id="rId2" Type="http://schemas.microsoft.com/office/2007/relationships/media" Target="../media/media15.mp3"/><Relationship Id="rId1" Type="http://schemas.openxmlformats.org/officeDocument/2006/relationships/audio" Target="NULL" TargetMode="Externa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.mp3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5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雨牧-字幕">
            <a:extLst>
              <a:ext uri="{FF2B5EF4-FFF2-40B4-BE49-F238E27FC236}">
                <a16:creationId xmlns:a16="http://schemas.microsoft.com/office/drawing/2014/main" id="{DD7EF465-0309-42A7-B8F6-B6C6A1C68FD7}"/>
              </a:ext>
            </a:extLst>
          </p:cNvPr>
          <p:cNvSpPr txBox="1"/>
          <p:nvPr/>
        </p:nvSpPr>
        <p:spPr>
          <a:xfrm>
            <a:off x="4306455" y="2533178"/>
            <a:ext cx="1233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听说</a:t>
            </a:r>
          </a:p>
        </p:txBody>
      </p:sp>
      <p:pic>
        <p:nvPicPr>
          <p:cNvPr id="6" name="雨牧-打字音">
            <a:hlinkClick r:id="" action="ppaction://media"/>
            <a:extLst>
              <a:ext uri="{FF2B5EF4-FFF2-40B4-BE49-F238E27FC236}">
                <a16:creationId xmlns:a16="http://schemas.microsoft.com/office/drawing/2014/main" id="{627A43BC-808F-4485-820F-519DCCD7A3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487363" y="678426"/>
            <a:ext cx="487363" cy="487363"/>
          </a:xfrm>
          <a:prstGeom prst="rect">
            <a:avLst/>
          </a:prstGeom>
        </p:spPr>
      </p:pic>
      <p:sp>
        <p:nvSpPr>
          <p:cNvPr id="8" name="雨牧-字幕">
            <a:extLst>
              <a:ext uri="{FF2B5EF4-FFF2-40B4-BE49-F238E27FC236}">
                <a16:creationId xmlns:a16="http://schemas.microsoft.com/office/drawing/2014/main" id="{91B9925E-B831-4368-96AD-99F9359A5D0C}"/>
              </a:ext>
            </a:extLst>
          </p:cNvPr>
          <p:cNvSpPr txBox="1"/>
          <p:nvPr/>
        </p:nvSpPr>
        <p:spPr>
          <a:xfrm>
            <a:off x="5539642" y="2533178"/>
            <a:ext cx="2051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sz="2800" dirty="0"/>
              <a:t>年少的你</a:t>
            </a:r>
          </a:p>
        </p:txBody>
      </p:sp>
      <p:cxnSp>
        <p:nvCxnSpPr>
          <p:cNvPr id="9" name="雨牧-间断符">
            <a:extLst>
              <a:ext uri="{FF2B5EF4-FFF2-40B4-BE49-F238E27FC236}">
                <a16:creationId xmlns:a16="http://schemas.microsoft.com/office/drawing/2014/main" id="{DFC718FF-C664-43E5-BCAA-0FAEE18BB4A8}"/>
              </a:ext>
            </a:extLst>
          </p:cNvPr>
          <p:cNvCxnSpPr>
            <a:cxnSpLocks/>
          </p:cNvCxnSpPr>
          <p:nvPr/>
        </p:nvCxnSpPr>
        <p:spPr>
          <a:xfrm>
            <a:off x="5572573" y="2627902"/>
            <a:ext cx="0" cy="30600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雨牧-打字音">
            <a:hlinkClick r:id="" action="ppaction://media"/>
            <a:extLst>
              <a:ext uri="{FF2B5EF4-FFF2-40B4-BE49-F238E27FC236}">
                <a16:creationId xmlns:a16="http://schemas.microsoft.com/office/drawing/2014/main" id="{00AEB7F5-EE5A-4212-85D8-418F6CDCEF3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2752" end="43587.62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487363" y="1454267"/>
            <a:ext cx="487363" cy="487363"/>
          </a:xfrm>
          <a:prstGeom prst="rect">
            <a:avLst/>
          </a:prstGeom>
        </p:spPr>
      </p:pic>
      <p:cxnSp>
        <p:nvCxnSpPr>
          <p:cNvPr id="24" name="雨牧-间断符">
            <a:extLst>
              <a:ext uri="{FF2B5EF4-FFF2-40B4-BE49-F238E27FC236}">
                <a16:creationId xmlns:a16="http://schemas.microsoft.com/office/drawing/2014/main" id="{53367A9E-C788-4D4F-ABA3-4F19B01C0188}"/>
              </a:ext>
            </a:extLst>
          </p:cNvPr>
          <p:cNvCxnSpPr>
            <a:cxnSpLocks/>
          </p:cNvCxnSpPr>
          <p:nvPr/>
        </p:nvCxnSpPr>
        <p:spPr>
          <a:xfrm>
            <a:off x="7495158" y="2627902"/>
            <a:ext cx="0" cy="30600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GM">
            <a:hlinkClick r:id="" action="ppaction://media"/>
            <a:extLst>
              <a:ext uri="{FF2B5EF4-FFF2-40B4-BE49-F238E27FC236}">
                <a16:creationId xmlns:a16="http://schemas.microsoft.com/office/drawing/2014/main" id="{905A9290-3B7E-4F4F-BE7B-1F360F7591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5">
                  <p14:trim end="21707.2916"/>
                  <p14:fade in="10000" out="3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487363" y="0"/>
            <a:ext cx="487363" cy="487363"/>
          </a:xfrm>
          <a:prstGeom prst="rect">
            <a:avLst/>
          </a:prstGeom>
        </p:spPr>
      </p:pic>
      <p:pic>
        <p:nvPicPr>
          <p:cNvPr id="5" name="图片 4" descr="图片包含 游戏机, 画&#10;&#10;描述已自动生成">
            <a:extLst>
              <a:ext uri="{FF2B5EF4-FFF2-40B4-BE49-F238E27FC236}">
                <a16:creationId xmlns:a16="http://schemas.microsoft.com/office/drawing/2014/main" id="{D1F9A296-0931-01C5-B2AB-475A70599D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125" y="1806876"/>
            <a:ext cx="3649922" cy="516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4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300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80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5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-3.54167E-6 -4.07407E-6 L -0.20117 -4.07407E-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65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756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756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numSld="999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2" grpId="1"/>
      <p:bldP spid="8" grpId="0"/>
      <p:bldP spid="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雨牧-医生">
            <a:extLst>
              <a:ext uri="{FF2B5EF4-FFF2-40B4-BE49-F238E27FC236}">
                <a16:creationId xmlns:a16="http://schemas.microsoft.com/office/drawing/2014/main" id="{A719C770-484B-499E-BA95-BBAAF363DFA6}"/>
              </a:ext>
            </a:extLst>
          </p:cNvPr>
          <p:cNvGrpSpPr/>
          <p:nvPr/>
        </p:nvGrpSpPr>
        <p:grpSpPr>
          <a:xfrm>
            <a:off x="5833280" y="2439785"/>
            <a:ext cx="477379" cy="477379"/>
            <a:chOff x="5400187" y="2485114"/>
            <a:chExt cx="1217908" cy="1217908"/>
          </a:xfrm>
        </p:grpSpPr>
        <p:sp>
          <p:nvSpPr>
            <p:cNvPr id="36" name="雨牧-圆">
              <a:extLst>
                <a:ext uri="{FF2B5EF4-FFF2-40B4-BE49-F238E27FC236}">
                  <a16:creationId xmlns:a16="http://schemas.microsoft.com/office/drawing/2014/main" id="{97A71519-B06D-4518-BFDB-1D03625CF7FF}"/>
                </a:ext>
              </a:extLst>
            </p:cNvPr>
            <p:cNvSpPr/>
            <p:nvPr/>
          </p:nvSpPr>
          <p:spPr>
            <a:xfrm>
              <a:off x="5686038" y="2719210"/>
              <a:ext cx="921725" cy="921725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雨牧-医生">
              <a:extLst>
                <a:ext uri="{FF2B5EF4-FFF2-40B4-BE49-F238E27FC236}">
                  <a16:creationId xmlns:a16="http://schemas.microsoft.com/office/drawing/2014/main" id="{29D1CCBB-982A-4AAB-8544-2A5688A24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187" y="2485114"/>
              <a:ext cx="1217908" cy="1217908"/>
            </a:xfrm>
            <a:prstGeom prst="rect">
              <a:avLst/>
            </a:prstGeom>
          </p:spPr>
        </p:pic>
      </p:grpSp>
      <p:sp>
        <p:nvSpPr>
          <p:cNvPr id="15" name="雨牧-白">
            <a:extLst>
              <a:ext uri="{FF2B5EF4-FFF2-40B4-BE49-F238E27FC236}">
                <a16:creationId xmlns:a16="http://schemas.microsoft.com/office/drawing/2014/main" id="{D3B7BB27-9A26-4A88-97E0-8677FA8BF1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雨牧-实心圆">
            <a:extLst>
              <a:ext uri="{FF2B5EF4-FFF2-40B4-BE49-F238E27FC236}">
                <a16:creationId xmlns:a16="http://schemas.microsoft.com/office/drawing/2014/main" id="{3457BC33-70AB-4DB7-AB64-C512B672CA5B}"/>
              </a:ext>
            </a:extLst>
          </p:cNvPr>
          <p:cNvSpPr/>
          <p:nvPr/>
        </p:nvSpPr>
        <p:spPr>
          <a:xfrm>
            <a:off x="5341930" y="2671776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雨牧-实心圆">
            <a:extLst>
              <a:ext uri="{FF2B5EF4-FFF2-40B4-BE49-F238E27FC236}">
                <a16:creationId xmlns:a16="http://schemas.microsoft.com/office/drawing/2014/main" id="{13D28DA3-7F3E-4328-AFA1-8030961F0C30}"/>
              </a:ext>
            </a:extLst>
          </p:cNvPr>
          <p:cNvSpPr/>
          <p:nvPr/>
        </p:nvSpPr>
        <p:spPr>
          <a:xfrm>
            <a:off x="6785498" y="2674227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雨牧-实心圆">
            <a:extLst>
              <a:ext uri="{FF2B5EF4-FFF2-40B4-BE49-F238E27FC236}">
                <a16:creationId xmlns:a16="http://schemas.microsoft.com/office/drawing/2014/main" id="{1B36D1A1-354A-4060-B996-4790C6C8079E}"/>
              </a:ext>
            </a:extLst>
          </p:cNvPr>
          <p:cNvSpPr/>
          <p:nvPr/>
        </p:nvSpPr>
        <p:spPr>
          <a:xfrm>
            <a:off x="5630761" y="267447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雨牧-实心圆">
            <a:extLst>
              <a:ext uri="{FF2B5EF4-FFF2-40B4-BE49-F238E27FC236}">
                <a16:creationId xmlns:a16="http://schemas.microsoft.com/office/drawing/2014/main" id="{BA0188B1-3904-4436-8640-FBFBAB9F9B6E}"/>
              </a:ext>
            </a:extLst>
          </p:cNvPr>
          <p:cNvSpPr/>
          <p:nvPr/>
        </p:nvSpPr>
        <p:spPr>
          <a:xfrm>
            <a:off x="6492836" y="2672879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雨牧-宇航员">
            <a:extLst>
              <a:ext uri="{FF2B5EF4-FFF2-40B4-BE49-F238E27FC236}">
                <a16:creationId xmlns:a16="http://schemas.microsoft.com/office/drawing/2014/main" id="{B42C38C0-7700-4DE3-88D9-327C99F81D5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" r="230"/>
          <a:stretch/>
        </p:blipFill>
        <p:spPr>
          <a:xfrm flipH="1">
            <a:off x="4215415" y="-1877229"/>
            <a:ext cx="5140165" cy="5485265"/>
          </a:xfrm>
          <a:prstGeom prst="ellipse">
            <a:avLst/>
          </a:prstGeom>
        </p:spPr>
      </p:pic>
      <p:sp>
        <p:nvSpPr>
          <p:cNvPr id="19" name="字幕">
            <a:extLst>
              <a:ext uri="{FF2B5EF4-FFF2-40B4-BE49-F238E27FC236}">
                <a16:creationId xmlns:a16="http://schemas.microsoft.com/office/drawing/2014/main" id="{379F2798-573D-43D3-BDF5-E6648BE4E275}"/>
              </a:ext>
            </a:extLst>
          </p:cNvPr>
          <p:cNvSpPr txBox="1"/>
          <p:nvPr/>
        </p:nvSpPr>
        <p:spPr>
          <a:xfrm>
            <a:off x="3863264" y="6262950"/>
            <a:ext cx="448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雷达</a:t>
            </a:r>
          </a:p>
        </p:txBody>
      </p:sp>
      <p:sp>
        <p:nvSpPr>
          <p:cNvPr id="20" name="雨牧-点">
            <a:extLst>
              <a:ext uri="{FF2B5EF4-FFF2-40B4-BE49-F238E27FC236}">
                <a16:creationId xmlns:a16="http://schemas.microsoft.com/office/drawing/2014/main" id="{40C10047-537F-43F7-BEDF-2286C24854B3}"/>
              </a:ext>
            </a:extLst>
          </p:cNvPr>
          <p:cNvSpPr txBox="1"/>
          <p:nvPr/>
        </p:nvSpPr>
        <p:spPr>
          <a:xfrm>
            <a:off x="5610012" y="1998631"/>
            <a:ext cx="51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pc="-10000" dirty="0"/>
              <a:t>································································</a:t>
            </a:r>
            <a:endParaRPr lang="zh-CN" altLang="en-US" sz="1200" spc="-10000" dirty="0"/>
          </a:p>
        </p:txBody>
      </p:sp>
      <p:pic>
        <p:nvPicPr>
          <p:cNvPr id="18" name="转场">
            <a:hlinkClick r:id="" action="ppaction://media"/>
            <a:extLst>
              <a:ext uri="{FF2B5EF4-FFF2-40B4-BE49-F238E27FC236}">
                <a16:creationId xmlns:a16="http://schemas.microsoft.com/office/drawing/2014/main" id="{DEA2C7DA-F0DE-4515-8658-C00A33BEC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487363" y="619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9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-0.11823 -0.0002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1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0.11849 0.0004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animMotion origin="layout" path="M -3.54167E-6 1.11111E-6 L -0.02369 -0.00047 " pathEditMode="relative" rAng="0" ptsTypes="AA">
                                      <p:cBhvr>
                                        <p:cTn id="1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-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animMotion origin="layout" path="M 3.33333E-6 2.59259E-6 L 0.02408 0.00023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23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7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2" presetClass="path" presetSubtype="0" repeatCount="200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"/>
                                  </p:iterate>
                                  <p:childTnLst>
                                    <p:animMotion origin="layout" path="M -0.00117 -0.00879 C 0.01823 -0.03287 0.05013 0.0132 0.06328 0.04422 C 0.07786 0.0757 0.09844 0.13704 0.07969 0.175 C 0.0513 0.21204 0.02148 0.14723 0.00846 0.1169 C -0.00573 0.08658 -0.01927 0.02084 -0.00117 -0.00879 Z " pathEditMode="relative" rAng="3180000" ptsTypes="AAAAA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937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5" grpId="0" animBg="1"/>
      <p:bldP spid="27" grpId="0" animBg="1"/>
      <p:bldP spid="28" grpId="0" animBg="1"/>
      <p:bldP spid="16" grpId="0" animBg="1"/>
      <p:bldP spid="17" grpId="0" animBg="1"/>
      <p:bldP spid="20" grpId="0"/>
      <p:bldP spid="20" grpId="1"/>
      <p:bldP spid="20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雨牧-黑">
            <a:extLst>
              <a:ext uri="{FF2B5EF4-FFF2-40B4-BE49-F238E27FC236}">
                <a16:creationId xmlns:a16="http://schemas.microsoft.com/office/drawing/2014/main" id="{C2F7FCD4-8C14-4FB9-BF7A-40CA6D8C03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雨牧-实心圆">
            <a:extLst>
              <a:ext uri="{FF2B5EF4-FFF2-40B4-BE49-F238E27FC236}">
                <a16:creationId xmlns:a16="http://schemas.microsoft.com/office/drawing/2014/main" id="{3457BC33-70AB-4DB7-AB64-C512B672CA5B}"/>
              </a:ext>
            </a:extLst>
          </p:cNvPr>
          <p:cNvSpPr/>
          <p:nvPr/>
        </p:nvSpPr>
        <p:spPr>
          <a:xfrm>
            <a:off x="5341930" y="2671776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雨牧-实心圆">
            <a:extLst>
              <a:ext uri="{FF2B5EF4-FFF2-40B4-BE49-F238E27FC236}">
                <a16:creationId xmlns:a16="http://schemas.microsoft.com/office/drawing/2014/main" id="{13D28DA3-7F3E-4328-AFA1-8030961F0C30}"/>
              </a:ext>
            </a:extLst>
          </p:cNvPr>
          <p:cNvSpPr/>
          <p:nvPr/>
        </p:nvSpPr>
        <p:spPr>
          <a:xfrm>
            <a:off x="6785498" y="2674227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" name="雨牧-教师">
            <a:extLst>
              <a:ext uri="{FF2B5EF4-FFF2-40B4-BE49-F238E27FC236}">
                <a16:creationId xmlns:a16="http://schemas.microsoft.com/office/drawing/2014/main" id="{BC4FDBF7-3149-4734-8220-1C134E950902}"/>
              </a:ext>
            </a:extLst>
          </p:cNvPr>
          <p:cNvGrpSpPr/>
          <p:nvPr/>
        </p:nvGrpSpPr>
        <p:grpSpPr>
          <a:xfrm>
            <a:off x="4955593" y="1186424"/>
            <a:ext cx="2280813" cy="2725386"/>
            <a:chOff x="5930265" y="2428875"/>
            <a:chExt cx="392430" cy="468922"/>
          </a:xfrm>
        </p:grpSpPr>
        <p:sp>
          <p:nvSpPr>
            <p:cNvPr id="23" name="雨牧-圆">
              <a:extLst>
                <a:ext uri="{FF2B5EF4-FFF2-40B4-BE49-F238E27FC236}">
                  <a16:creationId xmlns:a16="http://schemas.microsoft.com/office/drawing/2014/main" id="{43131F80-F2A3-43B0-B95E-2122339CCF75}"/>
                </a:ext>
              </a:extLst>
            </p:cNvPr>
            <p:cNvSpPr/>
            <p:nvPr/>
          </p:nvSpPr>
          <p:spPr>
            <a:xfrm>
              <a:off x="5944403" y="2534893"/>
              <a:ext cx="361285" cy="361285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雨牧-教师">
              <a:extLst>
                <a:ext uri="{FF2B5EF4-FFF2-40B4-BE49-F238E27FC236}">
                  <a16:creationId xmlns:a16="http://schemas.microsoft.com/office/drawing/2014/main" id="{03828B1B-40DB-4638-A7DC-5D562ED9119C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46" b="23446"/>
            <a:stretch/>
          </p:blipFill>
          <p:spPr>
            <a:xfrm>
              <a:off x="5930265" y="2428875"/>
              <a:ext cx="392430" cy="468922"/>
            </a:xfrm>
            <a:prstGeom prst="ellipse">
              <a:avLst/>
            </a:prstGeom>
          </p:spPr>
        </p:pic>
      </p:grpSp>
      <p:sp>
        <p:nvSpPr>
          <p:cNvPr id="11" name="雨牧-实心圆">
            <a:extLst>
              <a:ext uri="{FF2B5EF4-FFF2-40B4-BE49-F238E27FC236}">
                <a16:creationId xmlns:a16="http://schemas.microsoft.com/office/drawing/2014/main" id="{B73DEC5F-3264-46B6-B0AE-31320B07B56B}"/>
              </a:ext>
            </a:extLst>
          </p:cNvPr>
          <p:cNvSpPr/>
          <p:nvPr/>
        </p:nvSpPr>
        <p:spPr>
          <a:xfrm>
            <a:off x="5630761" y="267447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雨牧-实心圆">
            <a:extLst>
              <a:ext uri="{FF2B5EF4-FFF2-40B4-BE49-F238E27FC236}">
                <a16:creationId xmlns:a16="http://schemas.microsoft.com/office/drawing/2014/main" id="{E6557810-B56C-443D-A987-62726962F5D6}"/>
              </a:ext>
            </a:extLst>
          </p:cNvPr>
          <p:cNvSpPr/>
          <p:nvPr/>
        </p:nvSpPr>
        <p:spPr>
          <a:xfrm>
            <a:off x="6492836" y="2672879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雨牧-点">
            <a:extLst>
              <a:ext uri="{FF2B5EF4-FFF2-40B4-BE49-F238E27FC236}">
                <a16:creationId xmlns:a16="http://schemas.microsoft.com/office/drawing/2014/main" id="{C1BB1BF8-402D-4118-A525-93134839F871}"/>
              </a:ext>
            </a:extLst>
          </p:cNvPr>
          <p:cNvSpPr txBox="1"/>
          <p:nvPr/>
        </p:nvSpPr>
        <p:spPr>
          <a:xfrm>
            <a:off x="5550426" y="3144494"/>
            <a:ext cx="51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pc="-10000" dirty="0">
                <a:solidFill>
                  <a:schemeClr val="bg1"/>
                </a:solidFill>
              </a:rPr>
              <a:t>································································</a:t>
            </a:r>
            <a:endParaRPr lang="zh-CN" altLang="en-US" sz="1200" spc="-10000" dirty="0">
              <a:solidFill>
                <a:schemeClr val="bg1"/>
              </a:solidFill>
            </a:endParaRPr>
          </a:p>
        </p:txBody>
      </p:sp>
      <p:sp>
        <p:nvSpPr>
          <p:cNvPr id="17" name="字幕">
            <a:extLst>
              <a:ext uri="{FF2B5EF4-FFF2-40B4-BE49-F238E27FC236}">
                <a16:creationId xmlns:a16="http://schemas.microsoft.com/office/drawing/2014/main" id="{1A637F24-6D8F-449C-A7A7-92A21302B2C0}"/>
              </a:ext>
            </a:extLst>
          </p:cNvPr>
          <p:cNvSpPr txBox="1"/>
          <p:nvPr/>
        </p:nvSpPr>
        <p:spPr>
          <a:xfrm>
            <a:off x="3863264" y="6262950"/>
            <a:ext cx="448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逐日工程</a:t>
            </a:r>
          </a:p>
        </p:txBody>
      </p:sp>
      <p:pic>
        <p:nvPicPr>
          <p:cNvPr id="18" name="转场">
            <a:hlinkClick r:id="" action="ppaction://media"/>
            <a:extLst>
              <a:ext uri="{FF2B5EF4-FFF2-40B4-BE49-F238E27FC236}">
                <a16:creationId xmlns:a16="http://schemas.microsoft.com/office/drawing/2014/main" id="{47CBBC57-0292-4AB9-B563-F2990EE6D48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487363" y="619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5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-0.11849 -0.000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07407E-6 L 0.11849 0.00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4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7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animMotion origin="layout" path="M -3.54167E-6 1.11111E-6 L -0.02369 -0.00047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-4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230"/>
                                  </p:stCondLst>
                                  <p:childTnLst>
                                    <p:animMotion origin="layout" path="M 3.33333E-6 2.59259E-6 L 0.02408 0.00023 " pathEditMode="relative" rAng="0" ptsTypes="AA">
                                      <p:cBhvr>
                                        <p:cTn id="2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2" presetClass="path" presetSubtype="0" repeatCount="200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"/>
                                  </p:iterate>
                                  <p:childTnLst>
                                    <p:animMotion origin="layout" path="M 0.00026 -0.00023 C -0.0164 -0.03032 0.00209 -0.09444 0.01641 -0.12476 C 0.03034 -0.15509 0.06068 -0.20509 0.08464 -0.17916 C 0.11159 -0.13842 0.08203 -0.07338 0.06758 -0.04351 C 0.0543 -0.01365 0.02044 0.025 0.00026 -0.00023 Z " pathEditMode="relative" rAng="18660000" ptsTypes="AAAAA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" y="-875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5" grpId="0" animBg="1"/>
      <p:bldP spid="27" grpId="0" animBg="1"/>
      <p:bldP spid="28" grpId="0" animBg="1"/>
      <p:bldP spid="11" grpId="0" animBg="1"/>
      <p:bldP spid="15" grpId="0" animBg="1"/>
      <p:bldP spid="16" grpId="0"/>
      <p:bldP spid="16" grpId="1"/>
      <p:bldP spid="16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雨牧-实心圆">
            <a:extLst>
              <a:ext uri="{FF2B5EF4-FFF2-40B4-BE49-F238E27FC236}">
                <a16:creationId xmlns:a16="http://schemas.microsoft.com/office/drawing/2014/main" id="{3457BC33-70AB-4DB7-AB64-C512B672CA5B}"/>
              </a:ext>
            </a:extLst>
          </p:cNvPr>
          <p:cNvSpPr/>
          <p:nvPr/>
        </p:nvSpPr>
        <p:spPr>
          <a:xfrm>
            <a:off x="5341930" y="2671776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雨牧-实心圆">
            <a:extLst>
              <a:ext uri="{FF2B5EF4-FFF2-40B4-BE49-F238E27FC236}">
                <a16:creationId xmlns:a16="http://schemas.microsoft.com/office/drawing/2014/main" id="{13D28DA3-7F3E-4328-AFA1-8030961F0C30}"/>
              </a:ext>
            </a:extLst>
          </p:cNvPr>
          <p:cNvSpPr/>
          <p:nvPr/>
        </p:nvSpPr>
        <p:spPr>
          <a:xfrm>
            <a:off x="6785498" y="2674227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字幕">
            <a:extLst>
              <a:ext uri="{FF2B5EF4-FFF2-40B4-BE49-F238E27FC236}">
                <a16:creationId xmlns:a16="http://schemas.microsoft.com/office/drawing/2014/main" id="{4FD3E8EF-F57F-4F89-9291-84EEB50BC988}"/>
              </a:ext>
            </a:extLst>
          </p:cNvPr>
          <p:cNvSpPr txBox="1"/>
          <p:nvPr/>
        </p:nvSpPr>
        <p:spPr>
          <a:xfrm>
            <a:off x="3863264" y="6262950"/>
            <a:ext cx="448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年少的，丰满的水滴啊</a:t>
            </a:r>
          </a:p>
        </p:txBody>
      </p:sp>
      <p:sp>
        <p:nvSpPr>
          <p:cNvPr id="53" name="雨牧-中心圆">
            <a:extLst>
              <a:ext uri="{FF2B5EF4-FFF2-40B4-BE49-F238E27FC236}">
                <a16:creationId xmlns:a16="http://schemas.microsoft.com/office/drawing/2014/main" id="{1A0CB57E-1AD8-4BEA-A022-A04524089155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雨牧-中心圆">
            <a:extLst>
              <a:ext uri="{FF2B5EF4-FFF2-40B4-BE49-F238E27FC236}">
                <a16:creationId xmlns:a16="http://schemas.microsoft.com/office/drawing/2014/main" id="{DF2969B6-BD95-4B55-9C6D-5B36728DA968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雨牧-中心圆">
            <a:extLst>
              <a:ext uri="{FF2B5EF4-FFF2-40B4-BE49-F238E27FC236}">
                <a16:creationId xmlns:a16="http://schemas.microsoft.com/office/drawing/2014/main" id="{593E3B19-00CD-4A5D-BDD5-CE3AB989176D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雨牧-中心圆">
            <a:extLst>
              <a:ext uri="{FF2B5EF4-FFF2-40B4-BE49-F238E27FC236}">
                <a16:creationId xmlns:a16="http://schemas.microsoft.com/office/drawing/2014/main" id="{B74F96A5-48A1-4F23-96F0-A238D5D881B3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雨牧-中心圆">
            <a:extLst>
              <a:ext uri="{FF2B5EF4-FFF2-40B4-BE49-F238E27FC236}">
                <a16:creationId xmlns:a16="http://schemas.microsoft.com/office/drawing/2014/main" id="{9A1EB707-8669-4914-8D22-517C4C95C9D6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雨牧-中心圆">
            <a:extLst>
              <a:ext uri="{FF2B5EF4-FFF2-40B4-BE49-F238E27FC236}">
                <a16:creationId xmlns:a16="http://schemas.microsoft.com/office/drawing/2014/main" id="{8E9AA916-F7A6-45A4-BB05-E698F93A824E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雨牧-中心圆">
            <a:extLst>
              <a:ext uri="{FF2B5EF4-FFF2-40B4-BE49-F238E27FC236}">
                <a16:creationId xmlns:a16="http://schemas.microsoft.com/office/drawing/2014/main" id="{DECC8FDE-D308-4865-8C6B-1DD4DD7295A9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雨牧-中心圆">
            <a:extLst>
              <a:ext uri="{FF2B5EF4-FFF2-40B4-BE49-F238E27FC236}">
                <a16:creationId xmlns:a16="http://schemas.microsoft.com/office/drawing/2014/main" id="{03004AFE-6A73-4A08-84A4-690E78E3C6D1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雨牧-中心圆">
            <a:extLst>
              <a:ext uri="{FF2B5EF4-FFF2-40B4-BE49-F238E27FC236}">
                <a16:creationId xmlns:a16="http://schemas.microsoft.com/office/drawing/2014/main" id="{36F2E530-481F-4988-AD4D-3B3D1A315517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雨牧-中心圆">
            <a:extLst>
              <a:ext uri="{FF2B5EF4-FFF2-40B4-BE49-F238E27FC236}">
                <a16:creationId xmlns:a16="http://schemas.microsoft.com/office/drawing/2014/main" id="{F74F1EE5-BA80-4A0F-8978-57278CCA1648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雨牧-中心圆">
            <a:extLst>
              <a:ext uri="{FF2B5EF4-FFF2-40B4-BE49-F238E27FC236}">
                <a16:creationId xmlns:a16="http://schemas.microsoft.com/office/drawing/2014/main" id="{4BB94FF7-BA9D-4D25-84F8-9B08E057292B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雨牧-中心圆">
            <a:extLst>
              <a:ext uri="{FF2B5EF4-FFF2-40B4-BE49-F238E27FC236}">
                <a16:creationId xmlns:a16="http://schemas.microsoft.com/office/drawing/2014/main" id="{07D2DE25-59A3-42F1-8374-5353DBB608C7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雨牧-中心圆">
            <a:extLst>
              <a:ext uri="{FF2B5EF4-FFF2-40B4-BE49-F238E27FC236}">
                <a16:creationId xmlns:a16="http://schemas.microsoft.com/office/drawing/2014/main" id="{B9E5821E-652E-4658-B54D-CE969C316823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雨牧-中心圆">
            <a:extLst>
              <a:ext uri="{FF2B5EF4-FFF2-40B4-BE49-F238E27FC236}">
                <a16:creationId xmlns:a16="http://schemas.microsoft.com/office/drawing/2014/main" id="{50771E06-F32C-495D-B935-CC4681C8B6AA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雨牧-中心圆">
            <a:extLst>
              <a:ext uri="{FF2B5EF4-FFF2-40B4-BE49-F238E27FC236}">
                <a16:creationId xmlns:a16="http://schemas.microsoft.com/office/drawing/2014/main" id="{47330378-8EF6-4387-9A6F-A512E222F046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雨牧-中心圆">
            <a:extLst>
              <a:ext uri="{FF2B5EF4-FFF2-40B4-BE49-F238E27FC236}">
                <a16:creationId xmlns:a16="http://schemas.microsoft.com/office/drawing/2014/main" id="{55B57083-AFE2-45A1-8E5C-D30A4154068E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雨牧-中心圆">
            <a:extLst>
              <a:ext uri="{FF2B5EF4-FFF2-40B4-BE49-F238E27FC236}">
                <a16:creationId xmlns:a16="http://schemas.microsoft.com/office/drawing/2014/main" id="{7A5228A2-B43F-4A45-8051-0AC9F1988BC1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雨牧-中心圆">
            <a:extLst>
              <a:ext uri="{FF2B5EF4-FFF2-40B4-BE49-F238E27FC236}">
                <a16:creationId xmlns:a16="http://schemas.microsoft.com/office/drawing/2014/main" id="{87098198-60F3-43F5-AB63-CB0566548AE7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雨牧-中心圆">
            <a:extLst>
              <a:ext uri="{FF2B5EF4-FFF2-40B4-BE49-F238E27FC236}">
                <a16:creationId xmlns:a16="http://schemas.microsoft.com/office/drawing/2014/main" id="{62013316-DA23-412D-806B-B19B01E5C707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雨牧-中心圆">
            <a:extLst>
              <a:ext uri="{FF2B5EF4-FFF2-40B4-BE49-F238E27FC236}">
                <a16:creationId xmlns:a16="http://schemas.microsoft.com/office/drawing/2014/main" id="{57A2B3D9-41EF-4E8B-9EDF-3F9FA08E5FB8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雨牧-中心圆">
            <a:extLst>
              <a:ext uri="{FF2B5EF4-FFF2-40B4-BE49-F238E27FC236}">
                <a16:creationId xmlns:a16="http://schemas.microsoft.com/office/drawing/2014/main" id="{424063BA-FD21-4C2D-9630-BE87E662B291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雨牧-中心圆">
            <a:extLst>
              <a:ext uri="{FF2B5EF4-FFF2-40B4-BE49-F238E27FC236}">
                <a16:creationId xmlns:a16="http://schemas.microsoft.com/office/drawing/2014/main" id="{7F4EDB75-006E-4253-A6BC-FE04041BDF7B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雨牧-中心圆">
            <a:extLst>
              <a:ext uri="{FF2B5EF4-FFF2-40B4-BE49-F238E27FC236}">
                <a16:creationId xmlns:a16="http://schemas.microsoft.com/office/drawing/2014/main" id="{D9A11683-80B0-4FC8-9D89-9231F02BEA10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雨牧-中心圆">
            <a:extLst>
              <a:ext uri="{FF2B5EF4-FFF2-40B4-BE49-F238E27FC236}">
                <a16:creationId xmlns:a16="http://schemas.microsoft.com/office/drawing/2014/main" id="{521845F9-F5A5-4A6F-ACE6-5DC9A4B43A85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雨牧-中心圆">
            <a:extLst>
              <a:ext uri="{FF2B5EF4-FFF2-40B4-BE49-F238E27FC236}">
                <a16:creationId xmlns:a16="http://schemas.microsoft.com/office/drawing/2014/main" id="{BBADECEC-82C2-496C-9BE8-A34211669737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雨牧-中心圆">
            <a:extLst>
              <a:ext uri="{FF2B5EF4-FFF2-40B4-BE49-F238E27FC236}">
                <a16:creationId xmlns:a16="http://schemas.microsoft.com/office/drawing/2014/main" id="{ACA427B4-3FCC-48AE-8833-775FFEBA5E75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雨牧-中心圆">
            <a:extLst>
              <a:ext uri="{FF2B5EF4-FFF2-40B4-BE49-F238E27FC236}">
                <a16:creationId xmlns:a16="http://schemas.microsoft.com/office/drawing/2014/main" id="{B8FA4003-FEDC-4B5B-BDB2-97B89C8FA2BD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雨牧-中心圆">
            <a:extLst>
              <a:ext uri="{FF2B5EF4-FFF2-40B4-BE49-F238E27FC236}">
                <a16:creationId xmlns:a16="http://schemas.microsoft.com/office/drawing/2014/main" id="{0853B71B-5874-4FA0-B90E-CF04D2D64197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雨牧-中心圆">
            <a:extLst>
              <a:ext uri="{FF2B5EF4-FFF2-40B4-BE49-F238E27FC236}">
                <a16:creationId xmlns:a16="http://schemas.microsoft.com/office/drawing/2014/main" id="{B9539DB8-03F2-4396-9ADD-F570392DDA31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雨牧-中心圆">
            <a:extLst>
              <a:ext uri="{FF2B5EF4-FFF2-40B4-BE49-F238E27FC236}">
                <a16:creationId xmlns:a16="http://schemas.microsoft.com/office/drawing/2014/main" id="{5E5A9A7F-5F33-484B-90A4-CF2C5E01866A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雨牧-中心圆">
            <a:extLst>
              <a:ext uri="{FF2B5EF4-FFF2-40B4-BE49-F238E27FC236}">
                <a16:creationId xmlns:a16="http://schemas.microsoft.com/office/drawing/2014/main" id="{6012A93F-423E-462F-96B5-EAE1655E9080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雨牧-中心圆">
            <a:extLst>
              <a:ext uri="{FF2B5EF4-FFF2-40B4-BE49-F238E27FC236}">
                <a16:creationId xmlns:a16="http://schemas.microsoft.com/office/drawing/2014/main" id="{BBDFD37C-4567-4286-9701-DD1152674B48}"/>
              </a:ext>
            </a:extLst>
          </p:cNvPr>
          <p:cNvSpPr/>
          <p:nvPr/>
        </p:nvSpPr>
        <p:spPr>
          <a:xfrm>
            <a:off x="6083029" y="414435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雨牧-发光圆">
            <a:extLst>
              <a:ext uri="{FF2B5EF4-FFF2-40B4-BE49-F238E27FC236}">
                <a16:creationId xmlns:a16="http://schemas.microsoft.com/office/drawing/2014/main" id="{7BDB0655-4885-4B5F-B959-8535104029B6}"/>
              </a:ext>
            </a:extLst>
          </p:cNvPr>
          <p:cNvSpPr/>
          <p:nvPr/>
        </p:nvSpPr>
        <p:spPr>
          <a:xfrm>
            <a:off x="6074644" y="413518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雨牧-发光圆">
            <a:extLst>
              <a:ext uri="{FF2B5EF4-FFF2-40B4-BE49-F238E27FC236}">
                <a16:creationId xmlns:a16="http://schemas.microsoft.com/office/drawing/2014/main" id="{8FD2CD3B-8191-4615-978E-1ADC6C0EA611}"/>
              </a:ext>
            </a:extLst>
          </p:cNvPr>
          <p:cNvSpPr/>
          <p:nvPr/>
        </p:nvSpPr>
        <p:spPr>
          <a:xfrm>
            <a:off x="6091270" y="4135184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雨牧-发光圆">
            <a:extLst>
              <a:ext uri="{FF2B5EF4-FFF2-40B4-BE49-F238E27FC236}">
                <a16:creationId xmlns:a16="http://schemas.microsoft.com/office/drawing/2014/main" id="{35BBD78D-9816-4EFE-AEA3-54920623EE9F}"/>
              </a:ext>
            </a:extLst>
          </p:cNvPr>
          <p:cNvSpPr/>
          <p:nvPr/>
        </p:nvSpPr>
        <p:spPr>
          <a:xfrm flipH="1" flipV="1">
            <a:off x="6074644" y="412535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雨牧-发光圆">
            <a:extLst>
              <a:ext uri="{FF2B5EF4-FFF2-40B4-BE49-F238E27FC236}">
                <a16:creationId xmlns:a16="http://schemas.microsoft.com/office/drawing/2014/main" id="{33DD8A79-C034-47F2-9913-7732A19E649F}"/>
              </a:ext>
            </a:extLst>
          </p:cNvPr>
          <p:cNvSpPr/>
          <p:nvPr/>
        </p:nvSpPr>
        <p:spPr>
          <a:xfrm>
            <a:off x="6066205" y="4138024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雨牧-发光圆">
            <a:extLst>
              <a:ext uri="{FF2B5EF4-FFF2-40B4-BE49-F238E27FC236}">
                <a16:creationId xmlns:a16="http://schemas.microsoft.com/office/drawing/2014/main" id="{019839B6-FBBC-4A29-932F-DE2B48E2E6B9}"/>
              </a:ext>
            </a:extLst>
          </p:cNvPr>
          <p:cNvSpPr/>
          <p:nvPr/>
        </p:nvSpPr>
        <p:spPr>
          <a:xfrm>
            <a:off x="6072876" y="4138332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雨牧-点">
            <a:extLst>
              <a:ext uri="{FF2B5EF4-FFF2-40B4-BE49-F238E27FC236}">
                <a16:creationId xmlns:a16="http://schemas.microsoft.com/office/drawing/2014/main" id="{19CC6831-9B3E-42C9-AE6E-65043C641349}"/>
              </a:ext>
            </a:extLst>
          </p:cNvPr>
          <p:cNvSpPr txBox="1"/>
          <p:nvPr/>
        </p:nvSpPr>
        <p:spPr>
          <a:xfrm>
            <a:off x="1873798" y="5408829"/>
            <a:ext cx="2661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spc="-1000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endParaRPr lang="zh-CN" altLang="en-US" sz="700" spc="-100000" dirty="0"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96" name="雨牧-中心圆">
            <a:extLst>
              <a:ext uri="{FF2B5EF4-FFF2-40B4-BE49-F238E27FC236}">
                <a16:creationId xmlns:a16="http://schemas.microsoft.com/office/drawing/2014/main" id="{35B96273-CDB2-483F-8F44-9D970D17EE76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雨牧-中心圆">
            <a:extLst>
              <a:ext uri="{FF2B5EF4-FFF2-40B4-BE49-F238E27FC236}">
                <a16:creationId xmlns:a16="http://schemas.microsoft.com/office/drawing/2014/main" id="{029BB8AD-EF5A-4245-B920-74DBD4611F25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雨牧-中心圆">
            <a:extLst>
              <a:ext uri="{FF2B5EF4-FFF2-40B4-BE49-F238E27FC236}">
                <a16:creationId xmlns:a16="http://schemas.microsoft.com/office/drawing/2014/main" id="{BC594221-DFA3-4715-ABAD-013B029D3E17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雨牧-中心圆">
            <a:extLst>
              <a:ext uri="{FF2B5EF4-FFF2-40B4-BE49-F238E27FC236}">
                <a16:creationId xmlns:a16="http://schemas.microsoft.com/office/drawing/2014/main" id="{C5A1F1FE-3578-45DA-A620-40455346BE26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雨牧-中心圆">
            <a:extLst>
              <a:ext uri="{FF2B5EF4-FFF2-40B4-BE49-F238E27FC236}">
                <a16:creationId xmlns:a16="http://schemas.microsoft.com/office/drawing/2014/main" id="{F7E08851-6F87-49B0-8663-3469E4A24348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雨牧-中心圆">
            <a:extLst>
              <a:ext uri="{FF2B5EF4-FFF2-40B4-BE49-F238E27FC236}">
                <a16:creationId xmlns:a16="http://schemas.microsoft.com/office/drawing/2014/main" id="{7D5B0607-094A-40C6-BE0D-77D60FFE7BD9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雨牧-中心圆">
            <a:extLst>
              <a:ext uri="{FF2B5EF4-FFF2-40B4-BE49-F238E27FC236}">
                <a16:creationId xmlns:a16="http://schemas.microsoft.com/office/drawing/2014/main" id="{962DC2E0-C795-41C1-B194-E841EA9B0CCF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雨牧-中心圆">
            <a:extLst>
              <a:ext uri="{FF2B5EF4-FFF2-40B4-BE49-F238E27FC236}">
                <a16:creationId xmlns:a16="http://schemas.microsoft.com/office/drawing/2014/main" id="{413A9D5F-2DB8-4E0B-96F2-4099B48E3AE6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雨牧-中心圆">
            <a:extLst>
              <a:ext uri="{FF2B5EF4-FFF2-40B4-BE49-F238E27FC236}">
                <a16:creationId xmlns:a16="http://schemas.microsoft.com/office/drawing/2014/main" id="{BB10919A-9836-4E2D-9A79-DB9A9AE15831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雨牧-中心圆">
            <a:extLst>
              <a:ext uri="{FF2B5EF4-FFF2-40B4-BE49-F238E27FC236}">
                <a16:creationId xmlns:a16="http://schemas.microsoft.com/office/drawing/2014/main" id="{0E2B665E-5E75-48C7-AF52-E09E6A980DB9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雨牧-中心圆">
            <a:extLst>
              <a:ext uri="{FF2B5EF4-FFF2-40B4-BE49-F238E27FC236}">
                <a16:creationId xmlns:a16="http://schemas.microsoft.com/office/drawing/2014/main" id="{8237AB5B-94AF-44D7-BCBA-34DF29C586DC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雨牧-中心圆">
            <a:extLst>
              <a:ext uri="{FF2B5EF4-FFF2-40B4-BE49-F238E27FC236}">
                <a16:creationId xmlns:a16="http://schemas.microsoft.com/office/drawing/2014/main" id="{5E5E7F3E-465D-48E5-8116-ED6983DA29B9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雨牧-中心圆">
            <a:extLst>
              <a:ext uri="{FF2B5EF4-FFF2-40B4-BE49-F238E27FC236}">
                <a16:creationId xmlns:a16="http://schemas.microsoft.com/office/drawing/2014/main" id="{F82904C1-5BD3-4CC8-8C24-9FD3E633F238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雨牧-中心圆">
            <a:extLst>
              <a:ext uri="{FF2B5EF4-FFF2-40B4-BE49-F238E27FC236}">
                <a16:creationId xmlns:a16="http://schemas.microsoft.com/office/drawing/2014/main" id="{B4AA36B2-89B5-4440-A1AE-E92B162FFB52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雨牧-中心圆">
            <a:extLst>
              <a:ext uri="{FF2B5EF4-FFF2-40B4-BE49-F238E27FC236}">
                <a16:creationId xmlns:a16="http://schemas.microsoft.com/office/drawing/2014/main" id="{F32D3888-F5C5-4432-B8B3-2D7F4A28B871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雨牧-中心圆">
            <a:extLst>
              <a:ext uri="{FF2B5EF4-FFF2-40B4-BE49-F238E27FC236}">
                <a16:creationId xmlns:a16="http://schemas.microsoft.com/office/drawing/2014/main" id="{C800C46E-96D0-4E6F-BFE4-4DD6932F7BCA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雨牧-中心圆">
            <a:extLst>
              <a:ext uri="{FF2B5EF4-FFF2-40B4-BE49-F238E27FC236}">
                <a16:creationId xmlns:a16="http://schemas.microsoft.com/office/drawing/2014/main" id="{BE0B432C-E58A-4851-965A-4CBC90611AF1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雨牧-中心圆">
            <a:extLst>
              <a:ext uri="{FF2B5EF4-FFF2-40B4-BE49-F238E27FC236}">
                <a16:creationId xmlns:a16="http://schemas.microsoft.com/office/drawing/2014/main" id="{234709C2-EC23-4B96-BD8F-E57D92A5A225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雨牧-中心圆">
            <a:extLst>
              <a:ext uri="{FF2B5EF4-FFF2-40B4-BE49-F238E27FC236}">
                <a16:creationId xmlns:a16="http://schemas.microsoft.com/office/drawing/2014/main" id="{60FC3A43-C648-47AD-8D6F-F0D0CF7757F6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雨牧-中心圆">
            <a:extLst>
              <a:ext uri="{FF2B5EF4-FFF2-40B4-BE49-F238E27FC236}">
                <a16:creationId xmlns:a16="http://schemas.microsoft.com/office/drawing/2014/main" id="{0ECDCEE9-9E47-4BC1-A0F7-1728B76EC2D4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雨牧-中心圆">
            <a:extLst>
              <a:ext uri="{FF2B5EF4-FFF2-40B4-BE49-F238E27FC236}">
                <a16:creationId xmlns:a16="http://schemas.microsoft.com/office/drawing/2014/main" id="{BAB87251-5567-4F2D-83C9-4D45608DB629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雨牧-中心圆">
            <a:extLst>
              <a:ext uri="{FF2B5EF4-FFF2-40B4-BE49-F238E27FC236}">
                <a16:creationId xmlns:a16="http://schemas.microsoft.com/office/drawing/2014/main" id="{A65F291D-1CD4-4B76-A002-D1094F5C0080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雨牧-中心圆">
            <a:extLst>
              <a:ext uri="{FF2B5EF4-FFF2-40B4-BE49-F238E27FC236}">
                <a16:creationId xmlns:a16="http://schemas.microsoft.com/office/drawing/2014/main" id="{0B8A6195-0178-49FC-A058-64A224619838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雨牧-中心圆">
            <a:extLst>
              <a:ext uri="{FF2B5EF4-FFF2-40B4-BE49-F238E27FC236}">
                <a16:creationId xmlns:a16="http://schemas.microsoft.com/office/drawing/2014/main" id="{7B149259-904F-4275-9F56-A0F9286ED0B3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雨牧-中心圆">
            <a:extLst>
              <a:ext uri="{FF2B5EF4-FFF2-40B4-BE49-F238E27FC236}">
                <a16:creationId xmlns:a16="http://schemas.microsoft.com/office/drawing/2014/main" id="{52BE38C8-B96E-4D44-8784-65EEBC52C31D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雨牧-中心圆">
            <a:extLst>
              <a:ext uri="{FF2B5EF4-FFF2-40B4-BE49-F238E27FC236}">
                <a16:creationId xmlns:a16="http://schemas.microsoft.com/office/drawing/2014/main" id="{A3C6C888-95F7-439F-81F7-E012151D312E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雨牧-中心圆">
            <a:extLst>
              <a:ext uri="{FF2B5EF4-FFF2-40B4-BE49-F238E27FC236}">
                <a16:creationId xmlns:a16="http://schemas.microsoft.com/office/drawing/2014/main" id="{CCE20EE5-09E1-44BF-AF32-8A3A02A63B17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雨牧-中心圆">
            <a:extLst>
              <a:ext uri="{FF2B5EF4-FFF2-40B4-BE49-F238E27FC236}">
                <a16:creationId xmlns:a16="http://schemas.microsoft.com/office/drawing/2014/main" id="{B5858691-02CF-4A90-A73A-9C966B2878E2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雨牧-中心圆">
            <a:extLst>
              <a:ext uri="{FF2B5EF4-FFF2-40B4-BE49-F238E27FC236}">
                <a16:creationId xmlns:a16="http://schemas.microsoft.com/office/drawing/2014/main" id="{5705A6C1-CE8F-4860-B290-AF1F4C5E4D0D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雨牧-中心圆">
            <a:extLst>
              <a:ext uri="{FF2B5EF4-FFF2-40B4-BE49-F238E27FC236}">
                <a16:creationId xmlns:a16="http://schemas.microsoft.com/office/drawing/2014/main" id="{258E2AD0-CBB3-4299-B976-6F2368EFA9BB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雨牧-中心圆">
            <a:extLst>
              <a:ext uri="{FF2B5EF4-FFF2-40B4-BE49-F238E27FC236}">
                <a16:creationId xmlns:a16="http://schemas.microsoft.com/office/drawing/2014/main" id="{492DF533-F128-4D89-ABB3-60DCF0741021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雨牧-中心圆">
            <a:extLst>
              <a:ext uri="{FF2B5EF4-FFF2-40B4-BE49-F238E27FC236}">
                <a16:creationId xmlns:a16="http://schemas.microsoft.com/office/drawing/2014/main" id="{DE28996B-66EE-4B49-A3C3-7DFFF664A173}"/>
              </a:ext>
            </a:extLst>
          </p:cNvPr>
          <p:cNvSpPr/>
          <p:nvPr/>
        </p:nvSpPr>
        <p:spPr>
          <a:xfrm>
            <a:off x="1977407" y="645701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雨牧-点">
            <a:extLst>
              <a:ext uri="{FF2B5EF4-FFF2-40B4-BE49-F238E27FC236}">
                <a16:creationId xmlns:a16="http://schemas.microsoft.com/office/drawing/2014/main" id="{9FEF8738-F0F0-4B58-9AF1-2E06903482AC}"/>
              </a:ext>
            </a:extLst>
          </p:cNvPr>
          <p:cNvSpPr txBox="1"/>
          <p:nvPr/>
        </p:nvSpPr>
        <p:spPr>
          <a:xfrm>
            <a:off x="9173232" y="5408829"/>
            <a:ext cx="2661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spc="-1000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endParaRPr lang="zh-CN" altLang="en-US" sz="700" spc="-100000" dirty="0"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129" name="雨牧-中心圆">
            <a:extLst>
              <a:ext uri="{FF2B5EF4-FFF2-40B4-BE49-F238E27FC236}">
                <a16:creationId xmlns:a16="http://schemas.microsoft.com/office/drawing/2014/main" id="{AE66BD4B-CA45-4D64-AC44-78296930BDF9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雨牧-中心圆">
            <a:extLst>
              <a:ext uri="{FF2B5EF4-FFF2-40B4-BE49-F238E27FC236}">
                <a16:creationId xmlns:a16="http://schemas.microsoft.com/office/drawing/2014/main" id="{7C70CB8D-5CBE-4829-B617-091D9EB49858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雨牧-中心圆">
            <a:extLst>
              <a:ext uri="{FF2B5EF4-FFF2-40B4-BE49-F238E27FC236}">
                <a16:creationId xmlns:a16="http://schemas.microsoft.com/office/drawing/2014/main" id="{94610269-25CC-4B94-8E8A-05EAB87673C0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雨牧-中心圆">
            <a:extLst>
              <a:ext uri="{FF2B5EF4-FFF2-40B4-BE49-F238E27FC236}">
                <a16:creationId xmlns:a16="http://schemas.microsoft.com/office/drawing/2014/main" id="{7F90C29A-D163-4CA8-8D9E-79560BF92FF2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雨牧-中心圆">
            <a:extLst>
              <a:ext uri="{FF2B5EF4-FFF2-40B4-BE49-F238E27FC236}">
                <a16:creationId xmlns:a16="http://schemas.microsoft.com/office/drawing/2014/main" id="{956E01E4-5639-44D7-B41F-B9BBEFC31197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雨牧-中心圆">
            <a:extLst>
              <a:ext uri="{FF2B5EF4-FFF2-40B4-BE49-F238E27FC236}">
                <a16:creationId xmlns:a16="http://schemas.microsoft.com/office/drawing/2014/main" id="{89A2F1BC-9253-4D63-9C9E-BDC340BB0E30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雨牧-中心圆">
            <a:extLst>
              <a:ext uri="{FF2B5EF4-FFF2-40B4-BE49-F238E27FC236}">
                <a16:creationId xmlns:a16="http://schemas.microsoft.com/office/drawing/2014/main" id="{75592C02-1532-415B-BB58-C418FCBBECA8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雨牧-中心圆">
            <a:extLst>
              <a:ext uri="{FF2B5EF4-FFF2-40B4-BE49-F238E27FC236}">
                <a16:creationId xmlns:a16="http://schemas.microsoft.com/office/drawing/2014/main" id="{0794D8F9-A95C-4929-8A8E-8CDA4306F0ED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雨牧-中心圆">
            <a:extLst>
              <a:ext uri="{FF2B5EF4-FFF2-40B4-BE49-F238E27FC236}">
                <a16:creationId xmlns:a16="http://schemas.microsoft.com/office/drawing/2014/main" id="{C06BE855-6CB7-46CC-921A-154CB0FDBDA8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雨牧-中心圆">
            <a:extLst>
              <a:ext uri="{FF2B5EF4-FFF2-40B4-BE49-F238E27FC236}">
                <a16:creationId xmlns:a16="http://schemas.microsoft.com/office/drawing/2014/main" id="{CC2291CA-E71D-4506-BCBA-207E081BAB68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雨牧-中心圆">
            <a:extLst>
              <a:ext uri="{FF2B5EF4-FFF2-40B4-BE49-F238E27FC236}">
                <a16:creationId xmlns:a16="http://schemas.microsoft.com/office/drawing/2014/main" id="{47CABC6C-177E-4DEF-9C64-ACD890935735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雨牧-中心圆">
            <a:extLst>
              <a:ext uri="{FF2B5EF4-FFF2-40B4-BE49-F238E27FC236}">
                <a16:creationId xmlns:a16="http://schemas.microsoft.com/office/drawing/2014/main" id="{D8FD2545-17D6-47B0-9B3E-081E9A277F83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雨牧-中心圆">
            <a:extLst>
              <a:ext uri="{FF2B5EF4-FFF2-40B4-BE49-F238E27FC236}">
                <a16:creationId xmlns:a16="http://schemas.microsoft.com/office/drawing/2014/main" id="{86535E1A-C2D4-4FFB-9413-D2883779B41B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雨牧-中心圆">
            <a:extLst>
              <a:ext uri="{FF2B5EF4-FFF2-40B4-BE49-F238E27FC236}">
                <a16:creationId xmlns:a16="http://schemas.microsoft.com/office/drawing/2014/main" id="{28C53DEA-0709-413A-9DDB-2B5323639C54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雨牧-中心圆">
            <a:extLst>
              <a:ext uri="{FF2B5EF4-FFF2-40B4-BE49-F238E27FC236}">
                <a16:creationId xmlns:a16="http://schemas.microsoft.com/office/drawing/2014/main" id="{EE9E1257-58C8-441F-9A84-D1C1DC1F9F06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雨牧-中心圆">
            <a:extLst>
              <a:ext uri="{FF2B5EF4-FFF2-40B4-BE49-F238E27FC236}">
                <a16:creationId xmlns:a16="http://schemas.microsoft.com/office/drawing/2014/main" id="{E435E580-1305-41EA-AE72-02EAE53D097C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雨牧-中心圆">
            <a:extLst>
              <a:ext uri="{FF2B5EF4-FFF2-40B4-BE49-F238E27FC236}">
                <a16:creationId xmlns:a16="http://schemas.microsoft.com/office/drawing/2014/main" id="{2A6CB3DD-1446-4490-8599-9F05966838A7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雨牧-中心圆">
            <a:extLst>
              <a:ext uri="{FF2B5EF4-FFF2-40B4-BE49-F238E27FC236}">
                <a16:creationId xmlns:a16="http://schemas.microsoft.com/office/drawing/2014/main" id="{B4889B58-B1E0-4843-BB84-808C0C97EBE7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雨牧-中心圆">
            <a:extLst>
              <a:ext uri="{FF2B5EF4-FFF2-40B4-BE49-F238E27FC236}">
                <a16:creationId xmlns:a16="http://schemas.microsoft.com/office/drawing/2014/main" id="{D33C8A3B-00F0-4832-9C76-9E06007AB007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雨牧-中心圆">
            <a:extLst>
              <a:ext uri="{FF2B5EF4-FFF2-40B4-BE49-F238E27FC236}">
                <a16:creationId xmlns:a16="http://schemas.microsoft.com/office/drawing/2014/main" id="{301DB04B-E065-45E7-8343-A5007834D964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雨牧-中心圆">
            <a:extLst>
              <a:ext uri="{FF2B5EF4-FFF2-40B4-BE49-F238E27FC236}">
                <a16:creationId xmlns:a16="http://schemas.microsoft.com/office/drawing/2014/main" id="{6ECC307E-2363-432F-9ED8-69E3EB934C5B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雨牧-中心圆">
            <a:extLst>
              <a:ext uri="{FF2B5EF4-FFF2-40B4-BE49-F238E27FC236}">
                <a16:creationId xmlns:a16="http://schemas.microsoft.com/office/drawing/2014/main" id="{DE2DDB3C-1C39-441B-9F45-31E9352DC8DF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雨牧-中心圆">
            <a:extLst>
              <a:ext uri="{FF2B5EF4-FFF2-40B4-BE49-F238E27FC236}">
                <a16:creationId xmlns:a16="http://schemas.microsoft.com/office/drawing/2014/main" id="{78A79744-3DE9-4F78-ACE6-5C8BB4722362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雨牧-中心圆">
            <a:extLst>
              <a:ext uri="{FF2B5EF4-FFF2-40B4-BE49-F238E27FC236}">
                <a16:creationId xmlns:a16="http://schemas.microsoft.com/office/drawing/2014/main" id="{D6A045E2-AA52-4530-AC27-09ED87EB7009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雨牧-中心圆">
            <a:extLst>
              <a:ext uri="{FF2B5EF4-FFF2-40B4-BE49-F238E27FC236}">
                <a16:creationId xmlns:a16="http://schemas.microsoft.com/office/drawing/2014/main" id="{24E4FF5A-939F-4A19-82AF-40F66F04847A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雨牧-中心圆">
            <a:extLst>
              <a:ext uri="{FF2B5EF4-FFF2-40B4-BE49-F238E27FC236}">
                <a16:creationId xmlns:a16="http://schemas.microsoft.com/office/drawing/2014/main" id="{E1F6AB5A-FAF8-4327-B5E5-037857582331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雨牧-中心圆">
            <a:extLst>
              <a:ext uri="{FF2B5EF4-FFF2-40B4-BE49-F238E27FC236}">
                <a16:creationId xmlns:a16="http://schemas.microsoft.com/office/drawing/2014/main" id="{EA34E3B9-6DA9-40C0-BEBC-01C34B89574A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雨牧-中心圆">
            <a:extLst>
              <a:ext uri="{FF2B5EF4-FFF2-40B4-BE49-F238E27FC236}">
                <a16:creationId xmlns:a16="http://schemas.microsoft.com/office/drawing/2014/main" id="{ACD27797-5EFD-4A4A-ABE8-5B7B8E402264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雨牧-中心圆">
            <a:extLst>
              <a:ext uri="{FF2B5EF4-FFF2-40B4-BE49-F238E27FC236}">
                <a16:creationId xmlns:a16="http://schemas.microsoft.com/office/drawing/2014/main" id="{0A1B6160-4C9E-4CDA-90C8-C6EA79453283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雨牧-中心圆">
            <a:extLst>
              <a:ext uri="{FF2B5EF4-FFF2-40B4-BE49-F238E27FC236}">
                <a16:creationId xmlns:a16="http://schemas.microsoft.com/office/drawing/2014/main" id="{6E9857AA-38BC-49E9-9F4E-DD92C26FD1D3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雨牧-中心圆">
            <a:extLst>
              <a:ext uri="{FF2B5EF4-FFF2-40B4-BE49-F238E27FC236}">
                <a16:creationId xmlns:a16="http://schemas.microsoft.com/office/drawing/2014/main" id="{CB5A2547-BF89-4B33-8E72-4A84B290A4A8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雨牧-中心圆">
            <a:extLst>
              <a:ext uri="{FF2B5EF4-FFF2-40B4-BE49-F238E27FC236}">
                <a16:creationId xmlns:a16="http://schemas.microsoft.com/office/drawing/2014/main" id="{A10E8E45-23E0-42D6-9397-982C18C6172F}"/>
              </a:ext>
            </a:extLst>
          </p:cNvPr>
          <p:cNvSpPr/>
          <p:nvPr/>
        </p:nvSpPr>
        <p:spPr>
          <a:xfrm>
            <a:off x="9308372" y="677232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雨牧-点">
            <a:extLst>
              <a:ext uri="{FF2B5EF4-FFF2-40B4-BE49-F238E27FC236}">
                <a16:creationId xmlns:a16="http://schemas.microsoft.com/office/drawing/2014/main" id="{D021C29B-8D82-4369-9E06-86A166166EF4}"/>
              </a:ext>
            </a:extLst>
          </p:cNvPr>
          <p:cNvSpPr txBox="1"/>
          <p:nvPr/>
        </p:nvSpPr>
        <p:spPr>
          <a:xfrm>
            <a:off x="3397608" y="6400623"/>
            <a:ext cx="2661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spc="-1000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endParaRPr lang="zh-CN" altLang="en-US" sz="700" spc="-100000" dirty="0"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162" name="雨牧-中心圆">
            <a:extLst>
              <a:ext uri="{FF2B5EF4-FFF2-40B4-BE49-F238E27FC236}">
                <a16:creationId xmlns:a16="http://schemas.microsoft.com/office/drawing/2014/main" id="{BEC71D7F-5419-4E47-BF57-A182FB336E2F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雨牧-中心圆">
            <a:extLst>
              <a:ext uri="{FF2B5EF4-FFF2-40B4-BE49-F238E27FC236}">
                <a16:creationId xmlns:a16="http://schemas.microsoft.com/office/drawing/2014/main" id="{CCECCB9A-DD03-4396-84CF-B7D1ACC06450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雨牧-中心圆">
            <a:extLst>
              <a:ext uri="{FF2B5EF4-FFF2-40B4-BE49-F238E27FC236}">
                <a16:creationId xmlns:a16="http://schemas.microsoft.com/office/drawing/2014/main" id="{8C5839A2-001F-4393-9E6B-D90AC4607CED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雨牧-中心圆">
            <a:extLst>
              <a:ext uri="{FF2B5EF4-FFF2-40B4-BE49-F238E27FC236}">
                <a16:creationId xmlns:a16="http://schemas.microsoft.com/office/drawing/2014/main" id="{6C9E6AC2-234E-4AAB-B815-7B604A25F2B6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雨牧-中心圆">
            <a:extLst>
              <a:ext uri="{FF2B5EF4-FFF2-40B4-BE49-F238E27FC236}">
                <a16:creationId xmlns:a16="http://schemas.microsoft.com/office/drawing/2014/main" id="{1161D59E-C41B-40DB-9A00-47AC7F013DCF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雨牧-中心圆">
            <a:extLst>
              <a:ext uri="{FF2B5EF4-FFF2-40B4-BE49-F238E27FC236}">
                <a16:creationId xmlns:a16="http://schemas.microsoft.com/office/drawing/2014/main" id="{C89B8376-8B37-4C0F-9A91-666290FB9F89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雨牧-中心圆">
            <a:extLst>
              <a:ext uri="{FF2B5EF4-FFF2-40B4-BE49-F238E27FC236}">
                <a16:creationId xmlns:a16="http://schemas.microsoft.com/office/drawing/2014/main" id="{B2E688A4-231A-43B8-A7C9-425F64C8C0AF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雨牧-中心圆">
            <a:extLst>
              <a:ext uri="{FF2B5EF4-FFF2-40B4-BE49-F238E27FC236}">
                <a16:creationId xmlns:a16="http://schemas.microsoft.com/office/drawing/2014/main" id="{C9A93CA9-0503-4204-9B3C-C840CD159AB2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雨牧-中心圆">
            <a:extLst>
              <a:ext uri="{FF2B5EF4-FFF2-40B4-BE49-F238E27FC236}">
                <a16:creationId xmlns:a16="http://schemas.microsoft.com/office/drawing/2014/main" id="{70FE26C8-DC01-4FCF-98E4-31BAF68F903C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雨牧-中心圆">
            <a:extLst>
              <a:ext uri="{FF2B5EF4-FFF2-40B4-BE49-F238E27FC236}">
                <a16:creationId xmlns:a16="http://schemas.microsoft.com/office/drawing/2014/main" id="{B8050116-9FC0-4D95-A569-4D78340462BC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雨牧-中心圆">
            <a:extLst>
              <a:ext uri="{FF2B5EF4-FFF2-40B4-BE49-F238E27FC236}">
                <a16:creationId xmlns:a16="http://schemas.microsoft.com/office/drawing/2014/main" id="{7D85E508-82CF-4EBF-8BA2-EEF5C564483D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雨牧-中心圆">
            <a:extLst>
              <a:ext uri="{FF2B5EF4-FFF2-40B4-BE49-F238E27FC236}">
                <a16:creationId xmlns:a16="http://schemas.microsoft.com/office/drawing/2014/main" id="{6D7540CB-4F60-475E-8E25-430A1564B4DF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雨牧-中心圆">
            <a:extLst>
              <a:ext uri="{FF2B5EF4-FFF2-40B4-BE49-F238E27FC236}">
                <a16:creationId xmlns:a16="http://schemas.microsoft.com/office/drawing/2014/main" id="{90A9E5E5-8D55-4A93-8DF5-A98E444FCEFA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雨牧-中心圆">
            <a:extLst>
              <a:ext uri="{FF2B5EF4-FFF2-40B4-BE49-F238E27FC236}">
                <a16:creationId xmlns:a16="http://schemas.microsoft.com/office/drawing/2014/main" id="{4FC26D74-0078-4A8D-A522-5BE23F51738B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雨牧-中心圆">
            <a:extLst>
              <a:ext uri="{FF2B5EF4-FFF2-40B4-BE49-F238E27FC236}">
                <a16:creationId xmlns:a16="http://schemas.microsoft.com/office/drawing/2014/main" id="{3DC58EFD-903D-4CF4-8884-73EE3DF90838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雨牧-中心圆">
            <a:extLst>
              <a:ext uri="{FF2B5EF4-FFF2-40B4-BE49-F238E27FC236}">
                <a16:creationId xmlns:a16="http://schemas.microsoft.com/office/drawing/2014/main" id="{8C9D4F1E-3702-4619-8F5C-2C568B24E782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雨牧-中心圆">
            <a:extLst>
              <a:ext uri="{FF2B5EF4-FFF2-40B4-BE49-F238E27FC236}">
                <a16:creationId xmlns:a16="http://schemas.microsoft.com/office/drawing/2014/main" id="{14D7D746-EE91-4F41-AC1D-DF5C6E4D8649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雨牧-中心圆">
            <a:extLst>
              <a:ext uri="{FF2B5EF4-FFF2-40B4-BE49-F238E27FC236}">
                <a16:creationId xmlns:a16="http://schemas.microsoft.com/office/drawing/2014/main" id="{212D6461-110D-4E75-8848-795E4EB4F724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雨牧-中心圆">
            <a:extLst>
              <a:ext uri="{FF2B5EF4-FFF2-40B4-BE49-F238E27FC236}">
                <a16:creationId xmlns:a16="http://schemas.microsoft.com/office/drawing/2014/main" id="{C7273E40-E98A-49F8-B17C-C6B113534874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雨牧-中心圆">
            <a:extLst>
              <a:ext uri="{FF2B5EF4-FFF2-40B4-BE49-F238E27FC236}">
                <a16:creationId xmlns:a16="http://schemas.microsoft.com/office/drawing/2014/main" id="{EA239F50-130C-48AB-9960-C0F15FD9C2A1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雨牧-中心圆">
            <a:extLst>
              <a:ext uri="{FF2B5EF4-FFF2-40B4-BE49-F238E27FC236}">
                <a16:creationId xmlns:a16="http://schemas.microsoft.com/office/drawing/2014/main" id="{C66EC31D-505C-4434-9A90-D8A3908EB849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雨牧-中心圆">
            <a:extLst>
              <a:ext uri="{FF2B5EF4-FFF2-40B4-BE49-F238E27FC236}">
                <a16:creationId xmlns:a16="http://schemas.microsoft.com/office/drawing/2014/main" id="{DDD10444-277D-4A66-AB06-B2D9E28067C7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雨牧-中心圆">
            <a:extLst>
              <a:ext uri="{FF2B5EF4-FFF2-40B4-BE49-F238E27FC236}">
                <a16:creationId xmlns:a16="http://schemas.microsoft.com/office/drawing/2014/main" id="{53D48A35-1D99-4016-B592-F8588EC5D850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雨牧-中心圆">
            <a:extLst>
              <a:ext uri="{FF2B5EF4-FFF2-40B4-BE49-F238E27FC236}">
                <a16:creationId xmlns:a16="http://schemas.microsoft.com/office/drawing/2014/main" id="{CD796C0E-0F8E-4E81-AD71-21534ADF0105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雨牧-中心圆">
            <a:extLst>
              <a:ext uri="{FF2B5EF4-FFF2-40B4-BE49-F238E27FC236}">
                <a16:creationId xmlns:a16="http://schemas.microsoft.com/office/drawing/2014/main" id="{5134DD0E-8EAF-4B41-8CC3-0AE3E339D95A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雨牧-中心圆">
            <a:extLst>
              <a:ext uri="{FF2B5EF4-FFF2-40B4-BE49-F238E27FC236}">
                <a16:creationId xmlns:a16="http://schemas.microsoft.com/office/drawing/2014/main" id="{B9332A32-A622-4CB1-9A0D-2E81B9183C99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雨牧-中心圆">
            <a:extLst>
              <a:ext uri="{FF2B5EF4-FFF2-40B4-BE49-F238E27FC236}">
                <a16:creationId xmlns:a16="http://schemas.microsoft.com/office/drawing/2014/main" id="{6DCD5490-48A8-45DE-BFCB-5A8E389A8542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雨牧-中心圆">
            <a:extLst>
              <a:ext uri="{FF2B5EF4-FFF2-40B4-BE49-F238E27FC236}">
                <a16:creationId xmlns:a16="http://schemas.microsoft.com/office/drawing/2014/main" id="{62166512-C529-4B98-8562-3D3787B37020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雨牧-中心圆">
            <a:extLst>
              <a:ext uri="{FF2B5EF4-FFF2-40B4-BE49-F238E27FC236}">
                <a16:creationId xmlns:a16="http://schemas.microsoft.com/office/drawing/2014/main" id="{7476D814-6604-4740-A535-4EC5C3A0A35E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雨牧-中心圆">
            <a:extLst>
              <a:ext uri="{FF2B5EF4-FFF2-40B4-BE49-F238E27FC236}">
                <a16:creationId xmlns:a16="http://schemas.microsoft.com/office/drawing/2014/main" id="{D095D392-880A-4948-A6E0-C29CE6A63C6F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雨牧-中心圆">
            <a:extLst>
              <a:ext uri="{FF2B5EF4-FFF2-40B4-BE49-F238E27FC236}">
                <a16:creationId xmlns:a16="http://schemas.microsoft.com/office/drawing/2014/main" id="{90F3E384-42B2-411D-9C1D-57D6F65DD961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雨牧-中心圆">
            <a:extLst>
              <a:ext uri="{FF2B5EF4-FFF2-40B4-BE49-F238E27FC236}">
                <a16:creationId xmlns:a16="http://schemas.microsoft.com/office/drawing/2014/main" id="{FC0DCAED-AA3C-4008-B3E6-99C2A80ECDCB}"/>
              </a:ext>
            </a:extLst>
          </p:cNvPr>
          <p:cNvSpPr/>
          <p:nvPr/>
        </p:nvSpPr>
        <p:spPr>
          <a:xfrm>
            <a:off x="3522428" y="16546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雨牧-点">
            <a:extLst>
              <a:ext uri="{FF2B5EF4-FFF2-40B4-BE49-F238E27FC236}">
                <a16:creationId xmlns:a16="http://schemas.microsoft.com/office/drawing/2014/main" id="{8D12CAC0-9373-4942-886D-C06C88E5A1B9}"/>
              </a:ext>
            </a:extLst>
          </p:cNvPr>
          <p:cNvSpPr txBox="1"/>
          <p:nvPr/>
        </p:nvSpPr>
        <p:spPr>
          <a:xfrm>
            <a:off x="7748891" y="6400623"/>
            <a:ext cx="2661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spc="-1000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endParaRPr lang="zh-CN" altLang="en-US" sz="700" spc="-100000" dirty="0"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195" name="雨牧-中心圆">
            <a:extLst>
              <a:ext uri="{FF2B5EF4-FFF2-40B4-BE49-F238E27FC236}">
                <a16:creationId xmlns:a16="http://schemas.microsoft.com/office/drawing/2014/main" id="{E10D3B76-3F31-4DD5-8A13-FA4D4B8FF1A9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雨牧-中心圆">
            <a:extLst>
              <a:ext uri="{FF2B5EF4-FFF2-40B4-BE49-F238E27FC236}">
                <a16:creationId xmlns:a16="http://schemas.microsoft.com/office/drawing/2014/main" id="{8439B696-542D-4555-B917-00FFB38E7689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雨牧-中心圆">
            <a:extLst>
              <a:ext uri="{FF2B5EF4-FFF2-40B4-BE49-F238E27FC236}">
                <a16:creationId xmlns:a16="http://schemas.microsoft.com/office/drawing/2014/main" id="{D59F418E-51BD-43CF-889B-43943B4AECA8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雨牧-中心圆">
            <a:extLst>
              <a:ext uri="{FF2B5EF4-FFF2-40B4-BE49-F238E27FC236}">
                <a16:creationId xmlns:a16="http://schemas.microsoft.com/office/drawing/2014/main" id="{824834F3-ACF3-4319-8F3F-1FB762397BED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雨牧-中心圆">
            <a:extLst>
              <a:ext uri="{FF2B5EF4-FFF2-40B4-BE49-F238E27FC236}">
                <a16:creationId xmlns:a16="http://schemas.microsoft.com/office/drawing/2014/main" id="{08FD9401-7EFC-48C0-ADB8-BE150033FD16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雨牧-中心圆">
            <a:extLst>
              <a:ext uri="{FF2B5EF4-FFF2-40B4-BE49-F238E27FC236}">
                <a16:creationId xmlns:a16="http://schemas.microsoft.com/office/drawing/2014/main" id="{29DE5934-81B4-4B96-BE26-52638174647A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雨牧-中心圆">
            <a:extLst>
              <a:ext uri="{FF2B5EF4-FFF2-40B4-BE49-F238E27FC236}">
                <a16:creationId xmlns:a16="http://schemas.microsoft.com/office/drawing/2014/main" id="{201C264F-2222-49CD-BECD-C53E2DE0AB36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雨牧-中心圆">
            <a:extLst>
              <a:ext uri="{FF2B5EF4-FFF2-40B4-BE49-F238E27FC236}">
                <a16:creationId xmlns:a16="http://schemas.microsoft.com/office/drawing/2014/main" id="{B301E422-EEE0-49ED-A962-80CA8332D76A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雨牧-中心圆">
            <a:extLst>
              <a:ext uri="{FF2B5EF4-FFF2-40B4-BE49-F238E27FC236}">
                <a16:creationId xmlns:a16="http://schemas.microsoft.com/office/drawing/2014/main" id="{13DD518D-B5F4-40AA-84DA-277C46585A3C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雨牧-中心圆">
            <a:extLst>
              <a:ext uri="{FF2B5EF4-FFF2-40B4-BE49-F238E27FC236}">
                <a16:creationId xmlns:a16="http://schemas.microsoft.com/office/drawing/2014/main" id="{C53E7A75-06BB-46E5-B0B5-E83ED0F217B9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雨牧-中心圆">
            <a:extLst>
              <a:ext uri="{FF2B5EF4-FFF2-40B4-BE49-F238E27FC236}">
                <a16:creationId xmlns:a16="http://schemas.microsoft.com/office/drawing/2014/main" id="{0B7B9EF3-BC0B-490E-8D08-43F6BE64EA59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雨牧-中心圆">
            <a:extLst>
              <a:ext uri="{FF2B5EF4-FFF2-40B4-BE49-F238E27FC236}">
                <a16:creationId xmlns:a16="http://schemas.microsoft.com/office/drawing/2014/main" id="{182044CC-0884-43A0-93D9-54C388D5AE80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雨牧-中心圆">
            <a:extLst>
              <a:ext uri="{FF2B5EF4-FFF2-40B4-BE49-F238E27FC236}">
                <a16:creationId xmlns:a16="http://schemas.microsoft.com/office/drawing/2014/main" id="{E077B29E-AA6E-4AFB-B39B-BBE37DA9FFCD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雨牧-中心圆">
            <a:extLst>
              <a:ext uri="{FF2B5EF4-FFF2-40B4-BE49-F238E27FC236}">
                <a16:creationId xmlns:a16="http://schemas.microsoft.com/office/drawing/2014/main" id="{0FE58FC4-B587-43ED-9326-B628BD2B69D4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雨牧-中心圆">
            <a:extLst>
              <a:ext uri="{FF2B5EF4-FFF2-40B4-BE49-F238E27FC236}">
                <a16:creationId xmlns:a16="http://schemas.microsoft.com/office/drawing/2014/main" id="{78E3486B-57AA-4F03-9EAD-94309309151B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雨牧-中心圆">
            <a:extLst>
              <a:ext uri="{FF2B5EF4-FFF2-40B4-BE49-F238E27FC236}">
                <a16:creationId xmlns:a16="http://schemas.microsoft.com/office/drawing/2014/main" id="{19719B30-5645-4729-8A8D-B6A8B80A391E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雨牧-中心圆">
            <a:extLst>
              <a:ext uri="{FF2B5EF4-FFF2-40B4-BE49-F238E27FC236}">
                <a16:creationId xmlns:a16="http://schemas.microsoft.com/office/drawing/2014/main" id="{651DCC6B-3422-4A83-AC4D-873BB2933B47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雨牧-中心圆">
            <a:extLst>
              <a:ext uri="{FF2B5EF4-FFF2-40B4-BE49-F238E27FC236}">
                <a16:creationId xmlns:a16="http://schemas.microsoft.com/office/drawing/2014/main" id="{5A922C1D-87D5-482A-A90C-49B7CFD12140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雨牧-中心圆">
            <a:extLst>
              <a:ext uri="{FF2B5EF4-FFF2-40B4-BE49-F238E27FC236}">
                <a16:creationId xmlns:a16="http://schemas.microsoft.com/office/drawing/2014/main" id="{D3720066-DEF6-4A2E-BA51-1696F7FD89B2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雨牧-中心圆">
            <a:extLst>
              <a:ext uri="{FF2B5EF4-FFF2-40B4-BE49-F238E27FC236}">
                <a16:creationId xmlns:a16="http://schemas.microsoft.com/office/drawing/2014/main" id="{2542DFFE-C72A-489F-AA97-CE1AEAF3AD6A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雨牧-中心圆">
            <a:extLst>
              <a:ext uri="{FF2B5EF4-FFF2-40B4-BE49-F238E27FC236}">
                <a16:creationId xmlns:a16="http://schemas.microsoft.com/office/drawing/2014/main" id="{B22DF2D4-A3E6-4E14-ADEB-B88A5DCEE0DC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雨牧-中心圆">
            <a:extLst>
              <a:ext uri="{FF2B5EF4-FFF2-40B4-BE49-F238E27FC236}">
                <a16:creationId xmlns:a16="http://schemas.microsoft.com/office/drawing/2014/main" id="{7B8D38F1-6472-4959-B327-03B3E8EE28E3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雨牧-中心圆">
            <a:extLst>
              <a:ext uri="{FF2B5EF4-FFF2-40B4-BE49-F238E27FC236}">
                <a16:creationId xmlns:a16="http://schemas.microsoft.com/office/drawing/2014/main" id="{F094CB72-04D3-43C4-9286-31E8455B5FDE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雨牧-中心圆">
            <a:extLst>
              <a:ext uri="{FF2B5EF4-FFF2-40B4-BE49-F238E27FC236}">
                <a16:creationId xmlns:a16="http://schemas.microsoft.com/office/drawing/2014/main" id="{E0F0C877-06CB-4758-8EC8-534224F9C2CA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雨牧-中心圆">
            <a:extLst>
              <a:ext uri="{FF2B5EF4-FFF2-40B4-BE49-F238E27FC236}">
                <a16:creationId xmlns:a16="http://schemas.microsoft.com/office/drawing/2014/main" id="{8E7E1FC6-40F9-4EE6-8D4F-476D481773CA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雨牧-中心圆">
            <a:extLst>
              <a:ext uri="{FF2B5EF4-FFF2-40B4-BE49-F238E27FC236}">
                <a16:creationId xmlns:a16="http://schemas.microsoft.com/office/drawing/2014/main" id="{2724F7F3-EB7A-49D2-8BE2-346ADD43A3E9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雨牧-中心圆">
            <a:extLst>
              <a:ext uri="{FF2B5EF4-FFF2-40B4-BE49-F238E27FC236}">
                <a16:creationId xmlns:a16="http://schemas.microsoft.com/office/drawing/2014/main" id="{A9D08EA3-31B6-4F5C-8E1F-4D0CF0CFB605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雨牧-中心圆">
            <a:extLst>
              <a:ext uri="{FF2B5EF4-FFF2-40B4-BE49-F238E27FC236}">
                <a16:creationId xmlns:a16="http://schemas.microsoft.com/office/drawing/2014/main" id="{850B2C41-5CAA-4F38-BDFF-58603C0DD975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雨牧-中心圆">
            <a:extLst>
              <a:ext uri="{FF2B5EF4-FFF2-40B4-BE49-F238E27FC236}">
                <a16:creationId xmlns:a16="http://schemas.microsoft.com/office/drawing/2014/main" id="{2298D5E2-97A9-44E7-9BBF-9D9A8756587A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雨牧-中心圆">
            <a:extLst>
              <a:ext uri="{FF2B5EF4-FFF2-40B4-BE49-F238E27FC236}">
                <a16:creationId xmlns:a16="http://schemas.microsoft.com/office/drawing/2014/main" id="{2B05548D-F5E1-4D83-880F-A1D0F6378B72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雨牧-中心圆">
            <a:extLst>
              <a:ext uri="{FF2B5EF4-FFF2-40B4-BE49-F238E27FC236}">
                <a16:creationId xmlns:a16="http://schemas.microsoft.com/office/drawing/2014/main" id="{5C08796E-F000-4847-9C7C-7CA20DC63185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雨牧-中心圆">
            <a:extLst>
              <a:ext uri="{FF2B5EF4-FFF2-40B4-BE49-F238E27FC236}">
                <a16:creationId xmlns:a16="http://schemas.microsoft.com/office/drawing/2014/main" id="{FF666544-0CB3-4488-8B99-04671DF6E5D6}"/>
              </a:ext>
            </a:extLst>
          </p:cNvPr>
          <p:cNvSpPr/>
          <p:nvPr/>
        </p:nvSpPr>
        <p:spPr>
          <a:xfrm>
            <a:off x="7889476" y="16546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雨牧-点">
            <a:extLst>
              <a:ext uri="{FF2B5EF4-FFF2-40B4-BE49-F238E27FC236}">
                <a16:creationId xmlns:a16="http://schemas.microsoft.com/office/drawing/2014/main" id="{733F6467-E9A7-407B-B527-2C29FA612305}"/>
              </a:ext>
            </a:extLst>
          </p:cNvPr>
          <p:cNvSpPr txBox="1"/>
          <p:nvPr/>
        </p:nvSpPr>
        <p:spPr>
          <a:xfrm>
            <a:off x="5941302" y="5487657"/>
            <a:ext cx="2661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spc="-1000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endParaRPr lang="zh-CN" altLang="en-US" sz="700" spc="-100000" dirty="0"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228" name="雨牧-中心圆">
            <a:extLst>
              <a:ext uri="{FF2B5EF4-FFF2-40B4-BE49-F238E27FC236}">
                <a16:creationId xmlns:a16="http://schemas.microsoft.com/office/drawing/2014/main" id="{A6D788E1-B111-4775-A6E4-072321533962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雨牧-中心圆">
            <a:extLst>
              <a:ext uri="{FF2B5EF4-FFF2-40B4-BE49-F238E27FC236}">
                <a16:creationId xmlns:a16="http://schemas.microsoft.com/office/drawing/2014/main" id="{6AD9862D-E95C-41E1-A7EE-1DA7184C6595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雨牧-中心圆">
            <a:extLst>
              <a:ext uri="{FF2B5EF4-FFF2-40B4-BE49-F238E27FC236}">
                <a16:creationId xmlns:a16="http://schemas.microsoft.com/office/drawing/2014/main" id="{8E3152AF-07B2-4AFB-92B9-D2933632C53C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雨牧-中心圆">
            <a:extLst>
              <a:ext uri="{FF2B5EF4-FFF2-40B4-BE49-F238E27FC236}">
                <a16:creationId xmlns:a16="http://schemas.microsoft.com/office/drawing/2014/main" id="{5E274DE2-20BC-4562-A3B2-8FD9EDA4DEF7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雨牧-中心圆">
            <a:extLst>
              <a:ext uri="{FF2B5EF4-FFF2-40B4-BE49-F238E27FC236}">
                <a16:creationId xmlns:a16="http://schemas.microsoft.com/office/drawing/2014/main" id="{98366BD5-3666-4FED-94B0-78C97FDF8D1F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雨牧-中心圆">
            <a:extLst>
              <a:ext uri="{FF2B5EF4-FFF2-40B4-BE49-F238E27FC236}">
                <a16:creationId xmlns:a16="http://schemas.microsoft.com/office/drawing/2014/main" id="{8ECF6098-4888-47C9-AFD4-26586D9F766B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雨牧-中心圆">
            <a:extLst>
              <a:ext uri="{FF2B5EF4-FFF2-40B4-BE49-F238E27FC236}">
                <a16:creationId xmlns:a16="http://schemas.microsoft.com/office/drawing/2014/main" id="{2AD12FE5-397C-48D3-B270-910819B8CE34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雨牧-中心圆">
            <a:extLst>
              <a:ext uri="{FF2B5EF4-FFF2-40B4-BE49-F238E27FC236}">
                <a16:creationId xmlns:a16="http://schemas.microsoft.com/office/drawing/2014/main" id="{BF87C9A1-A975-44FC-A0B2-495E751B419C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雨牧-中心圆">
            <a:extLst>
              <a:ext uri="{FF2B5EF4-FFF2-40B4-BE49-F238E27FC236}">
                <a16:creationId xmlns:a16="http://schemas.microsoft.com/office/drawing/2014/main" id="{FFCA90E5-E6F6-4DFF-B223-6C01B1AAB098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雨牧-中心圆">
            <a:extLst>
              <a:ext uri="{FF2B5EF4-FFF2-40B4-BE49-F238E27FC236}">
                <a16:creationId xmlns:a16="http://schemas.microsoft.com/office/drawing/2014/main" id="{F045A5D2-691E-43C2-A364-46360ED196AF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雨牧-中心圆">
            <a:extLst>
              <a:ext uri="{FF2B5EF4-FFF2-40B4-BE49-F238E27FC236}">
                <a16:creationId xmlns:a16="http://schemas.microsoft.com/office/drawing/2014/main" id="{722E834D-9BA2-43C7-950C-6B20ED0AF6CC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雨牧-中心圆">
            <a:extLst>
              <a:ext uri="{FF2B5EF4-FFF2-40B4-BE49-F238E27FC236}">
                <a16:creationId xmlns:a16="http://schemas.microsoft.com/office/drawing/2014/main" id="{5DECDDFD-5CF9-4830-B248-020B946CA135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雨牧-中心圆">
            <a:extLst>
              <a:ext uri="{FF2B5EF4-FFF2-40B4-BE49-F238E27FC236}">
                <a16:creationId xmlns:a16="http://schemas.microsoft.com/office/drawing/2014/main" id="{91946107-CE54-4364-BE09-EE450E36BE7B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雨牧-中心圆">
            <a:extLst>
              <a:ext uri="{FF2B5EF4-FFF2-40B4-BE49-F238E27FC236}">
                <a16:creationId xmlns:a16="http://schemas.microsoft.com/office/drawing/2014/main" id="{286EA191-DC84-4C6E-810E-259D0C99F46E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雨牧-中心圆">
            <a:extLst>
              <a:ext uri="{FF2B5EF4-FFF2-40B4-BE49-F238E27FC236}">
                <a16:creationId xmlns:a16="http://schemas.microsoft.com/office/drawing/2014/main" id="{3BA9BC66-FED4-4B3C-8EC5-C8AD31E1D478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雨牧-中心圆">
            <a:extLst>
              <a:ext uri="{FF2B5EF4-FFF2-40B4-BE49-F238E27FC236}">
                <a16:creationId xmlns:a16="http://schemas.microsoft.com/office/drawing/2014/main" id="{94BAC443-B3E8-4557-98B7-EF7298818B7E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雨牧-中心圆">
            <a:extLst>
              <a:ext uri="{FF2B5EF4-FFF2-40B4-BE49-F238E27FC236}">
                <a16:creationId xmlns:a16="http://schemas.microsoft.com/office/drawing/2014/main" id="{92C95825-DCE8-4F64-905A-542571BDD712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雨牧-中心圆">
            <a:extLst>
              <a:ext uri="{FF2B5EF4-FFF2-40B4-BE49-F238E27FC236}">
                <a16:creationId xmlns:a16="http://schemas.microsoft.com/office/drawing/2014/main" id="{6519396A-FA31-4D7E-B314-421C96CCD326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雨牧-中心圆">
            <a:extLst>
              <a:ext uri="{FF2B5EF4-FFF2-40B4-BE49-F238E27FC236}">
                <a16:creationId xmlns:a16="http://schemas.microsoft.com/office/drawing/2014/main" id="{1D083B13-EB90-40D7-851C-A1E1C95A88D6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雨牧-中心圆">
            <a:extLst>
              <a:ext uri="{FF2B5EF4-FFF2-40B4-BE49-F238E27FC236}">
                <a16:creationId xmlns:a16="http://schemas.microsoft.com/office/drawing/2014/main" id="{8A646AD3-FA28-4489-BC55-562210CA8DC1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雨牧-中心圆">
            <a:extLst>
              <a:ext uri="{FF2B5EF4-FFF2-40B4-BE49-F238E27FC236}">
                <a16:creationId xmlns:a16="http://schemas.microsoft.com/office/drawing/2014/main" id="{294842AB-FA84-421E-ABD1-84DF1587194D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雨牧-中心圆">
            <a:extLst>
              <a:ext uri="{FF2B5EF4-FFF2-40B4-BE49-F238E27FC236}">
                <a16:creationId xmlns:a16="http://schemas.microsoft.com/office/drawing/2014/main" id="{418D74E9-C25C-454C-932D-A9C39067B3CB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雨牧-中心圆">
            <a:extLst>
              <a:ext uri="{FF2B5EF4-FFF2-40B4-BE49-F238E27FC236}">
                <a16:creationId xmlns:a16="http://schemas.microsoft.com/office/drawing/2014/main" id="{6C5930FF-DEB8-415D-902F-8F4791969F39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雨牧-中心圆">
            <a:extLst>
              <a:ext uri="{FF2B5EF4-FFF2-40B4-BE49-F238E27FC236}">
                <a16:creationId xmlns:a16="http://schemas.microsoft.com/office/drawing/2014/main" id="{6B2DA75D-4DB7-4DB9-BC4C-6838428864C5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雨牧-中心圆">
            <a:extLst>
              <a:ext uri="{FF2B5EF4-FFF2-40B4-BE49-F238E27FC236}">
                <a16:creationId xmlns:a16="http://schemas.microsoft.com/office/drawing/2014/main" id="{3F016DB4-3029-456B-BEBA-F9E5431B2A2F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雨牧-中心圆">
            <a:extLst>
              <a:ext uri="{FF2B5EF4-FFF2-40B4-BE49-F238E27FC236}">
                <a16:creationId xmlns:a16="http://schemas.microsoft.com/office/drawing/2014/main" id="{3B22B328-4B3E-4C64-9509-BC41DE737F24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雨牧-中心圆">
            <a:extLst>
              <a:ext uri="{FF2B5EF4-FFF2-40B4-BE49-F238E27FC236}">
                <a16:creationId xmlns:a16="http://schemas.microsoft.com/office/drawing/2014/main" id="{C65CCAF5-2D57-440C-80E0-978CF38F4902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雨牧-中心圆">
            <a:extLst>
              <a:ext uri="{FF2B5EF4-FFF2-40B4-BE49-F238E27FC236}">
                <a16:creationId xmlns:a16="http://schemas.microsoft.com/office/drawing/2014/main" id="{2AABC5A0-4D55-47D0-AC34-3FCEAC88C06D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雨牧-中心圆">
            <a:extLst>
              <a:ext uri="{FF2B5EF4-FFF2-40B4-BE49-F238E27FC236}">
                <a16:creationId xmlns:a16="http://schemas.microsoft.com/office/drawing/2014/main" id="{23D0C741-5BD9-4AE3-AC2D-2373C215CF8C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雨牧-中心圆">
            <a:extLst>
              <a:ext uri="{FF2B5EF4-FFF2-40B4-BE49-F238E27FC236}">
                <a16:creationId xmlns:a16="http://schemas.microsoft.com/office/drawing/2014/main" id="{362E213E-C24C-481C-A16C-71EF2D296465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雨牧-中心圆">
            <a:extLst>
              <a:ext uri="{FF2B5EF4-FFF2-40B4-BE49-F238E27FC236}">
                <a16:creationId xmlns:a16="http://schemas.microsoft.com/office/drawing/2014/main" id="{C81D8833-540F-4CA4-A5B2-54B1AA37FFEC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雨牧-中心圆">
            <a:extLst>
              <a:ext uri="{FF2B5EF4-FFF2-40B4-BE49-F238E27FC236}">
                <a16:creationId xmlns:a16="http://schemas.microsoft.com/office/drawing/2014/main" id="{9B99F3ED-97C8-4008-AC9A-7D49E5C74B9A}"/>
              </a:ext>
            </a:extLst>
          </p:cNvPr>
          <p:cNvSpPr/>
          <p:nvPr/>
        </p:nvSpPr>
        <p:spPr>
          <a:xfrm>
            <a:off x="6076442" y="740294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字幕">
            <a:extLst>
              <a:ext uri="{FF2B5EF4-FFF2-40B4-BE49-F238E27FC236}">
                <a16:creationId xmlns:a16="http://schemas.microsoft.com/office/drawing/2014/main" id="{60EE0B68-5A36-4B92-AF9A-5F6F890FA421}"/>
              </a:ext>
            </a:extLst>
          </p:cNvPr>
          <p:cNvSpPr txBox="1"/>
          <p:nvPr/>
        </p:nvSpPr>
        <p:spPr>
          <a:xfrm>
            <a:off x="3857699" y="6255859"/>
            <a:ext cx="448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你应当绽放烟火</a:t>
            </a:r>
          </a:p>
        </p:txBody>
      </p:sp>
      <p:sp>
        <p:nvSpPr>
          <p:cNvPr id="262" name="雨牧-点">
            <a:extLst>
              <a:ext uri="{FF2B5EF4-FFF2-40B4-BE49-F238E27FC236}">
                <a16:creationId xmlns:a16="http://schemas.microsoft.com/office/drawing/2014/main" id="{4BE9658E-9E26-4E54-BE47-527DDB3DCCDE}"/>
              </a:ext>
            </a:extLst>
          </p:cNvPr>
          <p:cNvSpPr txBox="1"/>
          <p:nvPr/>
        </p:nvSpPr>
        <p:spPr>
          <a:xfrm>
            <a:off x="5970890" y="6127856"/>
            <a:ext cx="26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00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endParaRPr lang="zh-CN" altLang="en-US" spc="-100000" dirty="0"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263" name="雨牧-外圈圆">
            <a:extLst>
              <a:ext uri="{FF2B5EF4-FFF2-40B4-BE49-F238E27FC236}">
                <a16:creationId xmlns:a16="http://schemas.microsoft.com/office/drawing/2014/main" id="{2C481B8B-3D22-4327-A4DC-58416AC77AAC}"/>
              </a:ext>
            </a:extLst>
          </p:cNvPr>
          <p:cNvSpPr/>
          <p:nvPr/>
        </p:nvSpPr>
        <p:spPr>
          <a:xfrm rot="8719552">
            <a:off x="3688123" y="4751590"/>
            <a:ext cx="458977" cy="216258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雨牧-外圈圆">
            <a:extLst>
              <a:ext uri="{FF2B5EF4-FFF2-40B4-BE49-F238E27FC236}">
                <a16:creationId xmlns:a16="http://schemas.microsoft.com/office/drawing/2014/main" id="{129B4226-A405-4AE2-A422-6538BC78F509}"/>
              </a:ext>
            </a:extLst>
          </p:cNvPr>
          <p:cNvSpPr/>
          <p:nvPr/>
        </p:nvSpPr>
        <p:spPr>
          <a:xfrm rot="12880448" flipH="1">
            <a:off x="8031520" y="3315984"/>
            <a:ext cx="458977" cy="216258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雨牧-外圈圆">
            <a:extLst>
              <a:ext uri="{FF2B5EF4-FFF2-40B4-BE49-F238E27FC236}">
                <a16:creationId xmlns:a16="http://schemas.microsoft.com/office/drawing/2014/main" id="{EBDD98D7-C0CB-47AB-9A48-B5FE031129C3}"/>
              </a:ext>
            </a:extLst>
          </p:cNvPr>
          <p:cNvSpPr/>
          <p:nvPr/>
        </p:nvSpPr>
        <p:spPr>
          <a:xfrm rot="8719552">
            <a:off x="3688123" y="1862086"/>
            <a:ext cx="458977" cy="216258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雨牧-外圈圆">
            <a:extLst>
              <a:ext uri="{FF2B5EF4-FFF2-40B4-BE49-F238E27FC236}">
                <a16:creationId xmlns:a16="http://schemas.microsoft.com/office/drawing/2014/main" id="{518FF179-5705-4FE7-BA02-F0CD8F8596B5}"/>
              </a:ext>
            </a:extLst>
          </p:cNvPr>
          <p:cNvSpPr/>
          <p:nvPr/>
        </p:nvSpPr>
        <p:spPr>
          <a:xfrm rot="12880448" flipH="1">
            <a:off x="8031519" y="435625"/>
            <a:ext cx="458977" cy="216258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字幕">
            <a:extLst>
              <a:ext uri="{FF2B5EF4-FFF2-40B4-BE49-F238E27FC236}">
                <a16:creationId xmlns:a16="http://schemas.microsoft.com/office/drawing/2014/main" id="{9B052B3A-68B7-4D2B-A857-9DAA7A879B96}"/>
              </a:ext>
            </a:extLst>
          </p:cNvPr>
          <p:cNvSpPr txBox="1"/>
          <p:nvPr/>
        </p:nvSpPr>
        <p:spPr>
          <a:xfrm>
            <a:off x="3854343" y="6255859"/>
            <a:ext cx="448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你应该向着海洋的方向流淌</a:t>
            </a:r>
          </a:p>
        </p:txBody>
      </p:sp>
      <p:pic>
        <p:nvPicPr>
          <p:cNvPr id="4" name="烟花">
            <a:hlinkClick r:id="" action="ppaction://media"/>
            <a:extLst>
              <a:ext uri="{FF2B5EF4-FFF2-40B4-BE49-F238E27FC236}">
                <a16:creationId xmlns:a16="http://schemas.microsoft.com/office/drawing/2014/main" id="{527EC8BE-EB9A-4408-990D-4CFC5093ED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96168" y="61912"/>
            <a:ext cx="487363" cy="487363"/>
          </a:xfrm>
          <a:prstGeom prst="rect">
            <a:avLst/>
          </a:prstGeom>
        </p:spPr>
      </p:pic>
      <p:pic>
        <p:nvPicPr>
          <p:cNvPr id="261" name="烟花">
            <a:hlinkClick r:id="" action="ppaction://media"/>
            <a:extLst>
              <a:ext uri="{FF2B5EF4-FFF2-40B4-BE49-F238E27FC236}">
                <a16:creationId xmlns:a16="http://schemas.microsoft.com/office/drawing/2014/main" id="{AC9C6B75-2B56-4496-A655-4AFA6FA3AC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96168" y="648066"/>
            <a:ext cx="487363" cy="487363"/>
          </a:xfrm>
          <a:prstGeom prst="rect">
            <a:avLst/>
          </a:prstGeom>
        </p:spPr>
      </p:pic>
      <p:pic>
        <p:nvPicPr>
          <p:cNvPr id="268" name="烟花">
            <a:hlinkClick r:id="" action="ppaction://media"/>
            <a:extLst>
              <a:ext uri="{FF2B5EF4-FFF2-40B4-BE49-F238E27FC236}">
                <a16:creationId xmlns:a16="http://schemas.microsoft.com/office/drawing/2014/main" id="{CA6D071C-C104-4C0A-9AB8-5013EDB116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96168" y="1268413"/>
            <a:ext cx="487363" cy="487363"/>
          </a:xfrm>
          <a:prstGeom prst="rect">
            <a:avLst/>
          </a:prstGeom>
        </p:spPr>
      </p:pic>
      <p:pic>
        <p:nvPicPr>
          <p:cNvPr id="269" name="烟花">
            <a:hlinkClick r:id="" action="ppaction://media"/>
            <a:extLst>
              <a:ext uri="{FF2B5EF4-FFF2-40B4-BE49-F238E27FC236}">
                <a16:creationId xmlns:a16="http://schemas.microsoft.com/office/drawing/2014/main" id="{BC39460F-9DBD-4899-B854-1DECA8FF6F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96168" y="1834795"/>
            <a:ext cx="487363" cy="487363"/>
          </a:xfrm>
          <a:prstGeom prst="rect">
            <a:avLst/>
          </a:prstGeom>
        </p:spPr>
      </p:pic>
      <p:pic>
        <p:nvPicPr>
          <p:cNvPr id="270" name="烟花">
            <a:hlinkClick r:id="" action="ppaction://media"/>
            <a:extLst>
              <a:ext uri="{FF2B5EF4-FFF2-40B4-BE49-F238E27FC236}">
                <a16:creationId xmlns:a16="http://schemas.microsoft.com/office/drawing/2014/main" id="{9EA4D724-8591-4BDF-A4FB-2B46437D6B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96168" y="2464593"/>
            <a:ext cx="487363" cy="487363"/>
          </a:xfrm>
          <a:prstGeom prst="rect">
            <a:avLst/>
          </a:prstGeom>
        </p:spPr>
      </p:pic>
      <p:pic>
        <p:nvPicPr>
          <p:cNvPr id="5" name="爆炸">
            <a:hlinkClick r:id="" action="ppaction://media"/>
            <a:extLst>
              <a:ext uri="{FF2B5EF4-FFF2-40B4-BE49-F238E27FC236}">
                <a16:creationId xmlns:a16="http://schemas.microsoft.com/office/drawing/2014/main" id="{B369D414-6D58-46F4-8790-FF6064D9F7F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185379" y="61912"/>
            <a:ext cx="487363" cy="487363"/>
          </a:xfrm>
          <a:prstGeom prst="rect">
            <a:avLst/>
          </a:prstGeom>
        </p:spPr>
      </p:pic>
      <p:pic>
        <p:nvPicPr>
          <p:cNvPr id="271" name="爆炸">
            <a:hlinkClick r:id="" action="ppaction://media"/>
            <a:extLst>
              <a:ext uri="{FF2B5EF4-FFF2-40B4-BE49-F238E27FC236}">
                <a16:creationId xmlns:a16="http://schemas.microsoft.com/office/drawing/2014/main" id="{BAB3533B-19E0-4582-B2EE-E5224A6F207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185379" y="671512"/>
            <a:ext cx="487363" cy="487363"/>
          </a:xfrm>
          <a:prstGeom prst="rect">
            <a:avLst/>
          </a:prstGeom>
        </p:spPr>
      </p:pic>
      <p:pic>
        <p:nvPicPr>
          <p:cNvPr id="272" name="爆炸">
            <a:hlinkClick r:id="" action="ppaction://media"/>
            <a:extLst>
              <a:ext uri="{FF2B5EF4-FFF2-40B4-BE49-F238E27FC236}">
                <a16:creationId xmlns:a16="http://schemas.microsoft.com/office/drawing/2014/main" id="{878D610A-DA5E-48E5-A028-E71E44BE61E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185379" y="1268413"/>
            <a:ext cx="487363" cy="487363"/>
          </a:xfrm>
          <a:prstGeom prst="rect">
            <a:avLst/>
          </a:prstGeom>
        </p:spPr>
      </p:pic>
      <p:pic>
        <p:nvPicPr>
          <p:cNvPr id="273" name="爆炸">
            <a:hlinkClick r:id="" action="ppaction://media"/>
            <a:extLst>
              <a:ext uri="{FF2B5EF4-FFF2-40B4-BE49-F238E27FC236}">
                <a16:creationId xmlns:a16="http://schemas.microsoft.com/office/drawing/2014/main" id="{256FDD17-ADED-41DE-B2F6-8DE696A0805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185379" y="1851509"/>
            <a:ext cx="487363" cy="487363"/>
          </a:xfrm>
          <a:prstGeom prst="rect">
            <a:avLst/>
          </a:prstGeom>
        </p:spPr>
      </p:pic>
      <p:pic>
        <p:nvPicPr>
          <p:cNvPr id="274" name="爆炸">
            <a:hlinkClick r:id="" action="ppaction://media"/>
            <a:extLst>
              <a:ext uri="{FF2B5EF4-FFF2-40B4-BE49-F238E27FC236}">
                <a16:creationId xmlns:a16="http://schemas.microsoft.com/office/drawing/2014/main" id="{1E8ACF18-4BB6-4551-809E-4045248246A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185379" y="2464593"/>
            <a:ext cx="487363" cy="487363"/>
          </a:xfrm>
          <a:prstGeom prst="rect">
            <a:avLst/>
          </a:prstGeom>
        </p:spPr>
      </p:pic>
      <p:pic>
        <p:nvPicPr>
          <p:cNvPr id="3" name="图片 2" descr="形状&#10;&#10;中度可信度描述已自动生成">
            <a:extLst>
              <a:ext uri="{FF2B5EF4-FFF2-40B4-BE49-F238E27FC236}">
                <a16:creationId xmlns:a16="http://schemas.microsoft.com/office/drawing/2014/main" id="{58754ED5-AC90-5287-2EA7-E3E5EF59D3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89" y="184598"/>
            <a:ext cx="2687279" cy="18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-0.05964 1.11111E-6 C -0.05951 -0.13241 -0.05925 -0.11389 -0.0599 -0.21181 " pathEditMode="relative" rAng="0" ptsTypes="AAA">
                                      <p:cBhvr>
                                        <p:cTn id="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5" y="-106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0024 L 0.05885 -0.00024 C 0.05885 -0.09676 0.05937 -0.08449 0.05885 -0.2125 " pathEditMode="relative" rAng="0" ptsTypes="AAA">
                                      <p:cBhvr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-1062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99 -0.21181 L -0.0599 0.2097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0.0599 0.20972 L -0.0599 0.02407 " pathEditMode="relative" rAng="0" ptsTypes="AA">
                                      <p:cBhvr>
                                        <p:cTn id="14" dur="23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3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-0.0599 0.02407 L -0.0599 0.20973 " pathEditMode="relative" rAng="0" ptsTypes="AA">
                                      <p:cBhvr>
                                        <p:cTn id="16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2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4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0.0194 -0.02593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-129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0.05547 -0.02338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-118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0.05247 -0.03727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-187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0.05013 -0.01065 " pathEditMode="relative" rAng="0" ptsTypes="AA">
                                      <p:cBhvr>
                                        <p:cTn id="43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53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0.02747 -0.06181 " pathEditMode="relative" rAng="0" ptsTypes="AA">
                                      <p:cBhvr>
                                        <p:cTn id="50" dur="1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-310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0.05612 0.00625 " pathEditMode="relative" rAng="0" ptsTypes="AA">
                                      <p:cBhvr>
                                        <p:cTn id="57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30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0.04245 -0.06644 " pathEditMode="relative" rAng="0" ptsTypes="AA">
                                      <p:cBhvr>
                                        <p:cTn id="64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333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0.0431 -0.047 " pathEditMode="relative" rAng="0" ptsTypes="AA">
                                      <p:cBhvr>
                                        <p:cTn id="71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-236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-0.00586 -0.04329 " pathEditMode="relative" rAng="0" ptsTypes="AA">
                                      <p:cBhvr>
                                        <p:cTn id="78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" y="-217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-0.04635 -0.03195 " pathEditMode="relative" rAng="0" ptsTypes="AA">
                                      <p:cBhvr>
                                        <p:cTn id="85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8" y="-1597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-0.02188 -0.08403 " pathEditMode="relative" rAng="0" ptsTypes="AA">
                                      <p:cBhvr>
                                        <p:cTn id="92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4213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-0.04662 -0.06922 " pathEditMode="relative" rAng="0" ptsTypes="AA">
                                      <p:cBhvr>
                                        <p:cTn id="99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3472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0.01979 -0.08426 " pathEditMode="relative" rAng="0" ptsTypes="AA">
                                      <p:cBhvr>
                                        <p:cTn id="106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4213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-0.02956 -0.07084 " pathEditMode="relative" rAng="0" ptsTypes="AA">
                                      <p:cBhvr>
                                        <p:cTn id="113" dur="1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-3542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0.00742 -0.08635 " pathEditMode="relative" rAng="0" ptsTypes="AA">
                                      <p:cBhvr>
                                        <p:cTn id="120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4329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0.00117 -0.10741 " pathEditMode="relative" rAng="0" ptsTypes="AA">
                                      <p:cBhvr>
                                        <p:cTn id="127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5370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0.02799 0.08657 " pathEditMode="relative" rAng="0" ptsTypes="AA">
                                      <p:cBhvr>
                                        <p:cTn id="134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4329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0.05052 0.04398 " pathEditMode="relative" rAng="0" ptsTypes="AA">
                                      <p:cBhvr>
                                        <p:cTn id="141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2199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0.03359 0.05972 " pathEditMode="relative" rAng="0" ptsTypes="AA">
                                      <p:cBhvr>
                                        <p:cTn id="148" dur="1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986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0.01927 0.00555 " pathEditMode="relative" rAng="0" ptsTypes="AA">
                                      <p:cBhvr>
                                        <p:cTn id="155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278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-0.00065 0.02847 " pathEditMode="relative" rAng="0" ptsTypes="AA">
                                      <p:cBhvr>
                                        <p:cTn id="162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412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0.04336 0.02037 " pathEditMode="relative" rAng="0" ptsTypes="AA">
                                      <p:cBhvr>
                                        <p:cTn id="169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1019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0.00208 0.0824 " pathEditMode="relative" rAng="0" ptsTypes="AA">
                                      <p:cBhvr>
                                        <p:cTn id="176" dur="1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4120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0.01211 0.06689 " pathEditMode="relative" rAng="0" ptsTypes="AA">
                                      <p:cBhvr>
                                        <p:cTn id="183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3333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-0.01914 0.02731 " pathEditMode="relative" rAng="0" ptsTypes="AA">
                                      <p:cBhvr>
                                        <p:cTn id="190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1366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-0.04583 -0.0007 " pathEditMode="relative" rAng="0" ptsTypes="AA">
                                      <p:cBhvr>
                                        <p:cTn id="197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46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-0.04648 0.03981 " pathEditMode="relative" rAng="0" ptsTypes="AA">
                                      <p:cBhvr>
                                        <p:cTn id="204" dur="1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991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-0.05768 0.03194 " pathEditMode="relative" rAng="0" ptsTypes="AA">
                                      <p:cBhvr>
                                        <p:cTn id="211" dur="1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1597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-0.01068 0.09976 " pathEditMode="relative" rAng="0" ptsTypes="AA">
                                      <p:cBhvr>
                                        <p:cTn id="218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" y="4977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-0.05938 -0.02037 " pathEditMode="relative" rAng="0" ptsTypes="AA">
                                      <p:cBhvr>
                                        <p:cTn id="225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9" y="-1019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-0.02305 0.07106 " pathEditMode="relative" rAng="0" ptsTypes="AA">
                                      <p:cBhvr>
                                        <p:cTn id="232" dur="1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3542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42" presetClass="path" presetSubtype="0" accel="2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6.25E-7 4.44444E-6 L -0.0418 0.0743 " pathEditMode="relative" rAng="0" ptsTypes="AA">
                                      <p:cBhvr>
                                        <p:cTn id="239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3704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50" presetClass="path" presetSubtype="0" decel="5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4.16667E-7 -0.00093 C 0.04102 -0.00093 0.09062 -0.11899 0.13698 -0.01204 C 0.16276 0.17569 0.23464 0.1449 0.26107 0.19768 " pathEditMode="relative" rAng="0" ptsTypes="AAA">
                                      <p:cBhvr>
                                        <p:cTn id="246" dur="4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47" y="7130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27" presetClass="emph" presetSubtype="0" repeatCount="indefinite" fill="remove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8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9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0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3" nodeType="withEffect">
                                  <p:stCondLst>
                                    <p:cond delay="485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50" presetClass="path" presetSubtype="0" decel="5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-1.66667E-6 4.44444E-6 C 0.04076 4.44444E-6 0.02018 0.07963 0.10534 0.10347 C 0.21328 0.20185 0.11667 0.29166 0.14323 0.34513 " pathEditMode="relative" rAng="0" ptsTypes="AAA">
                                      <p:cBhvr>
                                        <p:cTn id="257" dur="4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17245"/>
                                    </p:animMotion>
                                  </p:childTnLst>
                                </p:cTn>
                              </p:par>
                              <p:par>
                                <p:cTn id="258" presetID="27" presetClass="emph" presetSubtype="0" repeatCount="indefinite" fill="remove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9" dur="500" autoRev="1" fill="remov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0" dur="500" autoRev="1" fill="remove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1" dur="500" autoRev="1" fill="remove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2" dur="500" autoRev="1" fill="remove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3" nodeType="withEffect">
                                  <p:stCondLst>
                                    <p:cond delay="48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50" presetClass="path" presetSubtype="0" decel="5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4.16667E-7 -0.00023 C -0.03333 -0.05186 -0.14466 -0.06042 -0.16771 0.03958 C -0.22904 0.16111 -0.35078 0.12014 -0.33789 0.19977 " pathEditMode="relative" rAng="0" ptsTypes="AAA">
                                      <p:cBhvr>
                                        <p:cTn id="268" dur="4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53" y="8102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27" presetClass="emph" presetSubtype="0" repeatCount="indefinite" fill="remove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0" dur="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1" dur="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2" dur="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3" dur="50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grpId="3" nodeType="withEffect">
                                  <p:stCondLst>
                                    <p:cond delay="485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50" presetClass="path" presetSubtype="0" decel="5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-0.00026 -0.00093 C -0.08776 0.0294 -0.1043 0.03171 -0.13347 0.13542 C -0.1586 0.24491 -0.23242 0.18379 -0.21185 0.34097 " pathEditMode="relative" rAng="0" ptsTypes="AAA">
                                      <p:cBhvr>
                                        <p:cTn id="279" dur="4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8" y="17083"/>
                                    </p:animMotion>
                                  </p:childTnLst>
                                </p:cTn>
                              </p:par>
                              <p:par>
                                <p:cTn id="280" presetID="27" presetClass="emph" presetSubtype="0" repeatCount="indefinite" fill="remove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1" dur="50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2" dur="50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3" dur="50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4" dur="50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3" nodeType="withEffect">
                                  <p:stCondLst>
                                    <p:cond delay="485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50" presetClass="path" presetSubtype="0" decel="50000" fill="hold" grpId="1" nodeType="withEffect">
                                  <p:stCondLst>
                                    <p:cond delay="1620"/>
                                  </p:stCondLst>
                                  <p:childTnLst>
                                    <p:animMotion origin="layout" path="M -0.00091 -0.00093 C -0.0056 0.09259 0.00482 0.04097 -0.00182 0.10069 C -0.00899 0.1375 -0.00951 0.1243 -0.00352 0.20787 " pathEditMode="relative" rAng="0" ptsTypes="AAA">
                                      <p:cBhvr>
                                        <p:cTn id="290" dur="4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" y="10440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27" presetClass="emph" presetSubtype="0" repeatCount="indefinite" fill="remove" grpId="2" nodeType="withEffect">
                                  <p:stCondLst>
                                    <p:cond delay="162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2" dur="500" autoRev="1" fill="remov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3" dur="500" autoRev="1" fill="remove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4" dur="500" autoRev="1" fill="remove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5" dur="500" autoRev="1" fill="remove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3" nodeType="withEffect">
                                  <p:stCondLst>
                                    <p:cond delay="485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53" presetClass="entr" presetSubtype="16" fill="hold" grpId="0" nodeType="withEffect">
                                  <p:stCondLst>
                                    <p:cond delay="48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2" dur="1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64" presetClass="path" presetSubtype="0" fill="hold" grpId="1" nodeType="withEffect">
                                  <p:stCondLst>
                                    <p:cond delay="4850"/>
                                  </p:stCondLst>
                                  <p:iterate type="lt">
                                    <p:tmPct val="20"/>
                                  </p:iterate>
                                  <p:childTnLst>
                                    <p:animMotion origin="layout" path="M -3.33333E-6 -7.40741E-7 L -3.33333E-6 -0.70694 " pathEditMode="relative" rAng="0" ptsTypes="AA">
                                      <p:cBhvr>
                                        <p:cTn id="30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347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0.0194 -0.02593 " pathEditMode="relative" rAng="0" ptsTypes="AA">
                                      <p:cBhvr>
                                        <p:cTn id="308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-1296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0.05547 -0.02338 " pathEditMode="relative" rAng="0" ptsTypes="AA">
                                      <p:cBhvr>
                                        <p:cTn id="315" dur="1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-1181"/>
                                    </p:animMotion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0.05247 -0.03727 " pathEditMode="relative" rAng="0" ptsTypes="AA">
                                      <p:cBhvr>
                                        <p:cTn id="322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-1875"/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0.05013 -0.01065 " pathEditMode="relative" rAng="0" ptsTypes="AA">
                                      <p:cBhvr>
                                        <p:cTn id="329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532"/>
                                    </p:animMotion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0.02747 -0.06181 " pathEditMode="relative" rAng="0" ptsTypes="AA">
                                      <p:cBhvr>
                                        <p:cTn id="336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-3102"/>
                                    </p:animMotion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0.05612 0.00625 " pathEditMode="relative" rAng="0" ptsTypes="AA">
                                      <p:cBhvr>
                                        <p:cTn id="343" dur="1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301"/>
                                    </p:animMotion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0.04245 -0.06643 " pathEditMode="relative" rAng="0" ptsTypes="AA">
                                      <p:cBhvr>
                                        <p:cTn id="350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3333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0.0431 -0.04699 " pathEditMode="relative" rAng="0" ptsTypes="AA">
                                      <p:cBhvr>
                                        <p:cTn id="357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-2361"/>
                                    </p:animMotion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-0.00586 -0.04329 " pathEditMode="relative" rAng="0" ptsTypes="AA">
                                      <p:cBhvr>
                                        <p:cTn id="364" dur="1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" y="-2176"/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-0.04635 -0.03194 " pathEditMode="relative" rAng="0" ptsTypes="AA">
                                      <p:cBhvr>
                                        <p:cTn id="371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8" y="-1597"/>
                                    </p:animMotion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-0.02187 -0.08403 " pathEditMode="relative" rAng="0" ptsTypes="AA">
                                      <p:cBhvr>
                                        <p:cTn id="378" dur="1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4213"/>
                                    </p:animMotion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-0.04661 -0.06921 " pathEditMode="relative" rAng="0" ptsTypes="AA">
                                      <p:cBhvr>
                                        <p:cTn id="385" dur="1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3472"/>
                                    </p:animMotion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0.01979 -0.08426 " pathEditMode="relative" rAng="0" ptsTypes="AA">
                                      <p:cBhvr>
                                        <p:cTn id="392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4213"/>
                                    </p:animMotion>
                                  </p:childTnLst>
                                </p:cTn>
                              </p:par>
                              <p:par>
                                <p:cTn id="393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-0.02956 -0.07083 " pathEditMode="relative" rAng="0" ptsTypes="AA">
                                      <p:cBhvr>
                                        <p:cTn id="399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-3542"/>
                                    </p:animMotion>
                                  </p:childTnLst>
                                </p:cTn>
                              </p:par>
                              <p:par>
                                <p:cTn id="400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0.00742 -0.08634 " pathEditMode="relative" rAng="0" ptsTypes="AA">
                                      <p:cBhvr>
                                        <p:cTn id="406" dur="1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4329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0.00117 -0.10741 " pathEditMode="relative" rAng="0" ptsTypes="AA">
                                      <p:cBhvr>
                                        <p:cTn id="413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5370"/>
                                    </p:animMotion>
                                  </p:childTnLst>
                                </p:cTn>
                              </p:par>
                              <p:par>
                                <p:cTn id="414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0.028 0.08657 " pathEditMode="relative" rAng="0" ptsTypes="AA">
                                      <p:cBhvr>
                                        <p:cTn id="420" dur="1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4329"/>
                                    </p:animMotion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0.05052 0.04398 " pathEditMode="relative" rAng="0" ptsTypes="AA">
                                      <p:cBhvr>
                                        <p:cTn id="427" dur="1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2199"/>
                                    </p:animMotion>
                                  </p:childTnLst>
                                </p:cTn>
                              </p:par>
                              <p:par>
                                <p:cTn id="428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0.03359 0.05972 " pathEditMode="relative" rAng="0" ptsTypes="AA">
                                      <p:cBhvr>
                                        <p:cTn id="434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986"/>
                                    </p:animMotion>
                                  </p:childTnLst>
                                </p:cTn>
                              </p:par>
                              <p:par>
                                <p:cTn id="435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0.01927 0.00556 " pathEditMode="relative" rAng="0" ptsTypes="AA">
                                      <p:cBhvr>
                                        <p:cTn id="441" dur="1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278"/>
                                    </p:animMotion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-0.00065 0.02847 " pathEditMode="relative" rAng="0" ptsTypes="AA">
                                      <p:cBhvr>
                                        <p:cTn id="448" dur="1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412"/>
                                    </p:animMotion>
                                  </p:childTnLst>
                                </p:cTn>
                              </p:par>
                              <p:par>
                                <p:cTn id="449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0.04336 0.02037 " pathEditMode="relative" rAng="0" ptsTypes="AA">
                                      <p:cBhvr>
                                        <p:cTn id="455" dur="1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1019"/>
                                    </p:animMotion>
                                  </p:childTnLst>
                                </p:cTn>
                              </p:par>
                              <p:par>
                                <p:cTn id="456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0.00208 0.08241 " pathEditMode="relative" rAng="0" ptsTypes="AA">
                                      <p:cBhvr>
                                        <p:cTn id="462" dur="1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4120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0.01211 0.0669 " pathEditMode="relative" rAng="0" ptsTypes="AA">
                                      <p:cBhvr>
                                        <p:cTn id="469" dur="1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3333"/>
                                    </p:animMotion>
                                  </p:childTnLst>
                                </p:cTn>
                              </p:par>
                              <p:par>
                                <p:cTn id="470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1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-0.01914 0.02732 " pathEditMode="relative" rAng="0" ptsTypes="AA">
                                      <p:cBhvr>
                                        <p:cTn id="476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1366"/>
                                    </p:animMotion>
                                  </p:childTnLst>
                                </p:cTn>
                              </p:par>
                              <p:par>
                                <p:cTn id="477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-0.04583 -0.00069 " pathEditMode="relative" rAng="0" ptsTypes="AA">
                                      <p:cBhvr>
                                        <p:cTn id="483" dur="1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46"/>
                                    </p:animMotion>
                                  </p:childTnLst>
                                </p:cTn>
                              </p:par>
                              <p:par>
                                <p:cTn id="484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5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-0.04648 0.03982 " pathEditMode="relative" rAng="0" ptsTypes="AA">
                                      <p:cBhvr>
                                        <p:cTn id="490" dur="1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991"/>
                                    </p:animMotion>
                                  </p:childTnLst>
                                </p:cTn>
                              </p:par>
                              <p:par>
                                <p:cTn id="491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2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-0.05768 0.03194 " pathEditMode="relative" rAng="0" ptsTypes="AA">
                                      <p:cBhvr>
                                        <p:cTn id="497" dur="1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1597"/>
                                    </p:animMotion>
                                  </p:childTnLst>
                                </p:cTn>
                              </p:par>
                              <p:par>
                                <p:cTn id="498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-0.01068 0.09977 " pathEditMode="relative" rAng="0" ptsTypes="AA">
                                      <p:cBhvr>
                                        <p:cTn id="504" dur="1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" y="4977"/>
                                    </p:animMotion>
                                  </p:childTnLst>
                                </p:cTn>
                              </p:par>
                              <p:par>
                                <p:cTn id="505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-0.05937 -0.02037 " pathEditMode="relative" rAng="0" ptsTypes="AA">
                                      <p:cBhvr>
                                        <p:cTn id="511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9" y="-1019"/>
                                    </p:animMotion>
                                  </p:childTnLst>
                                </p:cTn>
                              </p:par>
                              <p:par>
                                <p:cTn id="512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3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-0.02305 0.07107 " pathEditMode="relative" rAng="0" ptsTypes="AA">
                                      <p:cBhvr>
                                        <p:cTn id="5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3542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0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1" presetClass="entr" presetSubtype="0" fill="hold" grpId="0" nodeType="withEffect">
                                  <p:stCondLst>
                                    <p:cond delay="585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42" presetClass="path" presetSubtype="0" accel="20000" fill="hold" grpId="1" nodeType="withEffect">
                                  <p:stCondLst>
                                    <p:cond delay="5850"/>
                                  </p:stCondLst>
                                  <p:childTnLst>
                                    <p:animMotion origin="layout" path="M -6.25E-7 -3.7037E-7 L -0.0418 0.07431 " pathEditMode="relative" rAng="0" ptsTypes="AA">
                                      <p:cBhvr>
                                        <p:cTn id="525" dur="1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3704"/>
                                    </p:animMotion>
                                  </p:childTnLst>
                                </p:cTn>
                              </p:par>
                              <p:par>
                                <p:cTn id="526" presetID="10" presetClass="exit" presetSubtype="0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1" presetClass="exit" presetSubtype="0" fill="hold" grpId="2" nodeType="withEffect">
                                  <p:stCondLst>
                                    <p:cond delay="58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53" presetClass="entr" presetSubtype="16" fill="hold" grpId="0" nodeType="withEffect">
                                  <p:stCondLst>
                                    <p:cond delay="5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3" dur="1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1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5" dur="1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64" presetClass="path" presetSubtype="0" fill="hold" grpId="1" nodeType="withEffect">
                                  <p:stCondLst>
                                    <p:cond delay="5250"/>
                                  </p:stCondLst>
                                  <p:iterate type="lt">
                                    <p:tmPct val="20"/>
                                  </p:iterate>
                                  <p:childTnLst>
                                    <p:animMotion origin="layout" path="M -3.33333E-6 -7.40741E-7 L -3.33333E-6 -0.70694 " pathEditMode="relative" rAng="0" ptsTypes="AA">
                                      <p:cBhvr>
                                        <p:cTn id="53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347"/>
                                    </p:animMotion>
                                  </p:childTnLst>
                                </p:cTn>
                              </p:par>
                              <p:par>
                                <p:cTn id="538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0.0194 -0.02593 " pathEditMode="relative" rAng="0" ptsTypes="AA">
                                      <p:cBhvr>
                                        <p:cTn id="541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-1296"/>
                                    </p:animMotion>
                                  </p:childTnLst>
                                </p:cTn>
                              </p:par>
                              <p:par>
                                <p:cTn id="542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3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0.05547 -0.02338 " pathEditMode="relative" rAng="0" ptsTypes="AA">
                                      <p:cBhvr>
                                        <p:cTn id="548" dur="1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-1181"/>
                                    </p:animMotion>
                                  </p:childTnLst>
                                </p:cTn>
                              </p:par>
                              <p:par>
                                <p:cTn id="549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0.05247 -0.03727 " pathEditMode="relative" rAng="0" ptsTypes="AA">
                                      <p:cBhvr>
                                        <p:cTn id="555" dur="1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-1875"/>
                                    </p:animMotion>
                                  </p:childTnLst>
                                </p:cTn>
                              </p:par>
                              <p:par>
                                <p:cTn id="556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0.05013 -0.01065 " pathEditMode="relative" rAng="0" ptsTypes="AA">
                                      <p:cBhvr>
                                        <p:cTn id="562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532"/>
                                    </p:animMotion>
                                  </p:childTnLst>
                                </p:cTn>
                              </p:par>
                              <p:par>
                                <p:cTn id="563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0.02747 -0.06181 " pathEditMode="relative" rAng="0" ptsTypes="AA">
                                      <p:cBhvr>
                                        <p:cTn id="569" dur="1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-3102"/>
                                    </p:animMotion>
                                  </p:childTnLst>
                                </p:cTn>
                              </p:par>
                              <p:par>
                                <p:cTn id="570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1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0.05612 0.00625 " pathEditMode="relative" rAng="0" ptsTypes="AA">
                                      <p:cBhvr>
                                        <p:cTn id="576" dur="1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301"/>
                                    </p:animMotion>
                                  </p:childTnLst>
                                </p:cTn>
                              </p:par>
                              <p:par>
                                <p:cTn id="577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2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0.04245 -0.06643 " pathEditMode="relative" rAng="0" ptsTypes="AA">
                                      <p:cBhvr>
                                        <p:cTn id="583" dur="1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3333"/>
                                    </p:animMotion>
                                  </p:childTnLst>
                                </p:cTn>
                              </p:par>
                              <p:par>
                                <p:cTn id="584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5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0.0431 -0.04699 " pathEditMode="relative" rAng="0" ptsTypes="AA">
                                      <p:cBhvr>
                                        <p:cTn id="590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-2361"/>
                                    </p:animMotion>
                                  </p:childTnLst>
                                </p:cTn>
                              </p:par>
                              <p:par>
                                <p:cTn id="591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4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6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-0.00586 -0.04329 " pathEditMode="relative" rAng="0" ptsTypes="AA">
                                      <p:cBhvr>
                                        <p:cTn id="597" dur="1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" y="-2176"/>
                                    </p:animMotion>
                                  </p:childTnLst>
                                </p:cTn>
                              </p:par>
                              <p:par>
                                <p:cTn id="598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9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-0.04635 -0.03194 " pathEditMode="relative" rAng="0" ptsTypes="AA">
                                      <p:cBhvr>
                                        <p:cTn id="604" dur="1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8" y="-1597"/>
                                    </p:animMotion>
                                  </p:childTnLst>
                                </p:cTn>
                              </p:par>
                              <p:par>
                                <p:cTn id="605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8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-0.02187 -0.08403 " pathEditMode="relative" rAng="0" ptsTypes="AA">
                                      <p:cBhvr>
                                        <p:cTn id="611" dur="1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4213"/>
                                    </p:animMotion>
                                  </p:childTnLst>
                                </p:cTn>
                              </p:par>
                              <p:par>
                                <p:cTn id="612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-0.04661 -0.06921 " pathEditMode="relative" rAng="0" ptsTypes="AA">
                                      <p:cBhvr>
                                        <p:cTn id="618" dur="1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3472"/>
                                    </p:animMotion>
                                  </p:childTnLst>
                                </p:cTn>
                              </p:par>
                              <p:par>
                                <p:cTn id="619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0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0.01979 -0.08426 " pathEditMode="relative" rAng="0" ptsTypes="AA">
                                      <p:cBhvr>
                                        <p:cTn id="625" dur="1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4213"/>
                                    </p:animMotion>
                                  </p:childTnLst>
                                </p:cTn>
                              </p:par>
                              <p:par>
                                <p:cTn id="626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-0.02956 -0.07083 " pathEditMode="relative" rAng="0" ptsTypes="AA">
                                      <p:cBhvr>
                                        <p:cTn id="632" dur="1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-3542"/>
                                    </p:animMotion>
                                  </p:childTnLst>
                                </p:cTn>
                              </p:par>
                              <p:par>
                                <p:cTn id="633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4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8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0.00742 -0.08634 " pathEditMode="relative" rAng="0" ptsTypes="AA">
                                      <p:cBhvr>
                                        <p:cTn id="639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4329"/>
                                    </p:animMotion>
                                  </p:childTnLst>
                                </p:cTn>
                              </p:par>
                              <p:par>
                                <p:cTn id="640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0.00117 -0.10741 " pathEditMode="relative" rAng="0" ptsTypes="AA">
                                      <p:cBhvr>
                                        <p:cTn id="646" dur="1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5370"/>
                                    </p:animMotion>
                                  </p:childTnLst>
                                </p:cTn>
                              </p:par>
                              <p:par>
                                <p:cTn id="647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8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0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0.028 0.08657 " pathEditMode="relative" rAng="0" ptsTypes="AA">
                                      <p:cBhvr>
                                        <p:cTn id="653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4329"/>
                                    </p:animMotion>
                                  </p:childTnLst>
                                </p:cTn>
                              </p:par>
                              <p:par>
                                <p:cTn id="654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5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0.05052 0.04398 " pathEditMode="relative" rAng="0" ptsTypes="AA">
                                      <p:cBhvr>
                                        <p:cTn id="660" dur="1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2199"/>
                                    </p:animMotion>
                                  </p:childTnLst>
                                </p:cTn>
                              </p:par>
                              <p:par>
                                <p:cTn id="661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4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6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0.03359 0.05972 " pathEditMode="relative" rAng="0" ptsTypes="AA">
                                      <p:cBhvr>
                                        <p:cTn id="667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986"/>
                                    </p:animMotion>
                                  </p:childTnLst>
                                </p:cTn>
                              </p:par>
                              <p:par>
                                <p:cTn id="668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9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0.01927 0.00556 " pathEditMode="relative" rAng="0" ptsTypes="AA">
                                      <p:cBhvr>
                                        <p:cTn id="674" dur="1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278"/>
                                    </p:animMotion>
                                  </p:childTnLst>
                                </p:cTn>
                              </p:par>
                              <p:par>
                                <p:cTn id="675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6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8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0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-0.00065 0.02847 " pathEditMode="relative" rAng="0" ptsTypes="AA">
                                      <p:cBhvr>
                                        <p:cTn id="681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412"/>
                                    </p:animMotion>
                                  </p:childTnLst>
                                </p:cTn>
                              </p:par>
                              <p:par>
                                <p:cTn id="682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5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0.04336 0.02037 " pathEditMode="relative" rAng="0" ptsTypes="AA">
                                      <p:cBhvr>
                                        <p:cTn id="688" dur="1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1019"/>
                                    </p:animMotion>
                                  </p:childTnLst>
                                </p:cTn>
                              </p:par>
                              <p:par>
                                <p:cTn id="689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0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2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4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0.00208 0.08241 " pathEditMode="relative" rAng="0" ptsTypes="AA">
                                      <p:cBhvr>
                                        <p:cTn id="695" dur="1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4120"/>
                                    </p:animMotion>
                                  </p:childTnLst>
                                </p:cTn>
                              </p:par>
                              <p:par>
                                <p:cTn id="696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1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0.01211 0.0669 " pathEditMode="relative" rAng="0" ptsTypes="AA">
                                      <p:cBhvr>
                                        <p:cTn id="702" dur="1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3333"/>
                                    </p:animMotion>
                                  </p:childTnLst>
                                </p:cTn>
                              </p:par>
                              <p:par>
                                <p:cTn id="703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4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6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8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-0.01914 0.02732 " pathEditMode="relative" rAng="0" ptsTypes="AA">
                                      <p:cBhvr>
                                        <p:cTn id="709" dur="1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1366"/>
                                    </p:animMotion>
                                  </p:childTnLst>
                                </p:cTn>
                              </p:par>
                              <p:par>
                                <p:cTn id="710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3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5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-0.04583 -0.00069 " pathEditMode="relative" rAng="0" ptsTypes="AA">
                                      <p:cBhvr>
                                        <p:cTn id="716" dur="1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46"/>
                                    </p:animMotion>
                                  </p:childTnLst>
                                </p:cTn>
                              </p:par>
                              <p:par>
                                <p:cTn id="717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8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0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2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-0.04648 0.03982 " pathEditMode="relative" rAng="0" ptsTypes="AA">
                                      <p:cBhvr>
                                        <p:cTn id="723" dur="1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991"/>
                                    </p:animMotion>
                                  </p:childTnLst>
                                </p:cTn>
                              </p:par>
                              <p:par>
                                <p:cTn id="724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5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7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9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-0.05768 0.03194 " pathEditMode="relative" rAng="0" ptsTypes="AA">
                                      <p:cBhvr>
                                        <p:cTn id="730" dur="1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1597"/>
                                    </p:animMotion>
                                  </p:childTnLst>
                                </p:cTn>
                              </p:par>
                              <p:par>
                                <p:cTn id="731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4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6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-0.01068 0.09977 " pathEditMode="relative" rAng="0" ptsTypes="AA">
                                      <p:cBhvr>
                                        <p:cTn id="737" dur="1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" y="4977"/>
                                    </p:animMotion>
                                  </p:childTnLst>
                                </p:cTn>
                              </p:par>
                              <p:par>
                                <p:cTn id="738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9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1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3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-0.05937 -0.02037 " pathEditMode="relative" rAng="0" ptsTypes="AA">
                                      <p:cBhvr>
                                        <p:cTn id="744" dur="1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9" y="-1019"/>
                                    </p:animMotion>
                                  </p:childTnLst>
                                </p:cTn>
                              </p:par>
                              <p:par>
                                <p:cTn id="745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8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0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-0.02305 0.07107 " pathEditMode="relative" rAng="0" ptsTypes="AA">
                                      <p:cBhvr>
                                        <p:cTn id="751" dur="1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3542"/>
                                    </p:animMotion>
                                  </p:childTnLst>
                                </p:cTn>
                              </p:par>
                              <p:par>
                                <p:cTn id="752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3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1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7" presetID="42" presetClass="path" presetSubtype="0" accel="2000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6.25E-7 -3.7037E-7 L -0.0418 0.07431 " pathEditMode="relative" rAng="0" ptsTypes="AA">
                                      <p:cBhvr>
                                        <p:cTn id="758" dur="1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3704"/>
                                    </p:animMotion>
                                  </p:childTnLst>
                                </p:cTn>
                              </p:par>
                              <p:par>
                                <p:cTn id="759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2" presetID="1" presetClass="exit" presetSubtype="0" fill="hold" grpId="2" nodeType="withEffect">
                                  <p:stCondLst>
                                    <p:cond delay="6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53" presetClass="entr" presetSubtype="16" fill="hold" grpId="0" nodeType="withEffect">
                                  <p:stCondLst>
                                    <p:cond delay="53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6" dur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8" dur="1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9" presetID="64" presetClass="path" presetSubtype="0" fill="hold" grpId="1" nodeType="withEffect">
                                  <p:stCondLst>
                                    <p:cond delay="5350"/>
                                  </p:stCondLst>
                                  <p:iterate type="lt">
                                    <p:tmPct val="20"/>
                                  </p:iterate>
                                  <p:childTnLst>
                                    <p:animMotion origin="layout" path="M -3.33333E-6 3.33333E-6 L -3.33333E-6 -0.70695 " pathEditMode="relative" rAng="0" ptsTypes="AA">
                                      <p:cBhvr>
                                        <p:cTn id="77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347"/>
                                    </p:animMotion>
                                  </p:childTnLst>
                                </p:cTn>
                              </p:par>
                              <p:par>
                                <p:cTn id="771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0.0194 -0.02593 " pathEditMode="relative" rAng="0" ptsTypes="AA">
                                      <p:cBhvr>
                                        <p:cTn id="774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-1296"/>
                                    </p:animMotion>
                                  </p:childTnLst>
                                </p:cTn>
                              </p:par>
                              <p:par>
                                <p:cTn id="775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6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8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0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0.05547 -0.02338 " pathEditMode="relative" rAng="0" ptsTypes="AA">
                                      <p:cBhvr>
                                        <p:cTn id="781" dur="1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-1181"/>
                                    </p:animMotion>
                                  </p:childTnLst>
                                </p:cTn>
                              </p:par>
                              <p:par>
                                <p:cTn id="782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7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0.05247 -0.03727 " pathEditMode="relative" rAng="0" ptsTypes="AA">
                                      <p:cBhvr>
                                        <p:cTn id="788" dur="1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-1875"/>
                                    </p:animMotion>
                                  </p:childTnLst>
                                </p:cTn>
                              </p:par>
                              <p:par>
                                <p:cTn id="789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2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0.05013 -0.01065 " pathEditMode="relative" rAng="0" ptsTypes="AA">
                                      <p:cBhvr>
                                        <p:cTn id="795" dur="1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532"/>
                                    </p:animMotion>
                                  </p:childTnLst>
                                </p:cTn>
                              </p:par>
                              <p:par>
                                <p:cTn id="796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9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1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0.02747 -0.06181 " pathEditMode="relative" rAng="0" ptsTypes="AA">
                                      <p:cBhvr>
                                        <p:cTn id="802" dur="1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-3102"/>
                                    </p:animMotion>
                                  </p:childTnLst>
                                </p:cTn>
                              </p:par>
                              <p:par>
                                <p:cTn id="803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4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6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8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0.05612 0.00625 " pathEditMode="relative" rAng="0" ptsTypes="AA">
                                      <p:cBhvr>
                                        <p:cTn id="809" dur="1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301"/>
                                    </p:animMotion>
                                  </p:childTnLst>
                                </p:cTn>
                              </p:par>
                              <p:par>
                                <p:cTn id="810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1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3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5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0.04245 -0.06643 " pathEditMode="relative" rAng="0" ptsTypes="AA">
                                      <p:cBhvr>
                                        <p:cTn id="816" dur="1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3333"/>
                                    </p:animMotion>
                                  </p:childTnLst>
                                </p:cTn>
                              </p:par>
                              <p:par>
                                <p:cTn id="817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8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0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2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0.0431 -0.04699 " pathEditMode="relative" rAng="0" ptsTypes="AA">
                                      <p:cBhvr>
                                        <p:cTn id="823" dur="1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-2361"/>
                                    </p:animMotion>
                                  </p:childTnLst>
                                </p:cTn>
                              </p:par>
                              <p:par>
                                <p:cTn id="824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7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9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-0.00586 -0.04329 " pathEditMode="relative" rAng="0" ptsTypes="AA">
                                      <p:cBhvr>
                                        <p:cTn id="830" dur="1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" y="-2176"/>
                                    </p:animMotion>
                                  </p:childTnLst>
                                </p:cTn>
                              </p:par>
                              <p:par>
                                <p:cTn id="831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2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4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6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-0.04635 -0.03194 " pathEditMode="relative" rAng="0" ptsTypes="AA">
                                      <p:cBhvr>
                                        <p:cTn id="837" dur="1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8" y="-1597"/>
                                    </p:animMotion>
                                  </p:childTnLst>
                                </p:cTn>
                              </p:par>
                              <p:par>
                                <p:cTn id="838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9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1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-0.02187 -0.08403 " pathEditMode="relative" rAng="0" ptsTypes="AA">
                                      <p:cBhvr>
                                        <p:cTn id="844" dur="1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4213"/>
                                    </p:animMotion>
                                  </p:childTnLst>
                                </p:cTn>
                              </p:par>
                              <p:par>
                                <p:cTn id="845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8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0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-0.04661 -0.06921 " pathEditMode="relative" rAng="0" ptsTypes="AA">
                                      <p:cBhvr>
                                        <p:cTn id="851" dur="1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3472"/>
                                    </p:animMotion>
                                  </p:childTnLst>
                                </p:cTn>
                              </p:par>
                              <p:par>
                                <p:cTn id="852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3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5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7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0.01979 -0.08426 " pathEditMode="relative" rAng="0" ptsTypes="AA">
                                      <p:cBhvr>
                                        <p:cTn id="858" dur="1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4213"/>
                                    </p:animMotion>
                                  </p:childTnLst>
                                </p:cTn>
                              </p:par>
                              <p:par>
                                <p:cTn id="859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0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2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4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-0.02956 -0.07083 " pathEditMode="relative" rAng="0" ptsTypes="AA">
                                      <p:cBhvr>
                                        <p:cTn id="865" dur="1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-3542"/>
                                    </p:animMotion>
                                  </p:childTnLst>
                                </p:cTn>
                              </p:par>
                              <p:par>
                                <p:cTn id="866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9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1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0.00742 -0.08634 " pathEditMode="relative" rAng="0" ptsTypes="AA">
                                      <p:cBhvr>
                                        <p:cTn id="872" dur="1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4329"/>
                                    </p:animMotion>
                                  </p:childTnLst>
                                </p:cTn>
                              </p:par>
                              <p:par>
                                <p:cTn id="873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6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8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0.00117 -0.10741 " pathEditMode="relative" rAng="0" ptsTypes="AA">
                                      <p:cBhvr>
                                        <p:cTn id="879" dur="1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5370"/>
                                    </p:animMotion>
                                  </p:childTnLst>
                                </p:cTn>
                              </p:par>
                              <p:par>
                                <p:cTn id="880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3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0.028 0.08657 " pathEditMode="relative" rAng="0" ptsTypes="AA">
                                      <p:cBhvr>
                                        <p:cTn id="886" dur="1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4329"/>
                                    </p:animMotion>
                                  </p:childTnLst>
                                </p:cTn>
                              </p:par>
                              <p:par>
                                <p:cTn id="887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8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0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2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0.05052 0.04398 " pathEditMode="relative" rAng="0" ptsTypes="AA">
                                      <p:cBhvr>
                                        <p:cTn id="893" dur="1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2199"/>
                                    </p:animMotion>
                                  </p:childTnLst>
                                </p:cTn>
                              </p:par>
                              <p:par>
                                <p:cTn id="894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5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7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9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0.03359 0.05972 " pathEditMode="relative" rAng="0" ptsTypes="AA">
                                      <p:cBhvr>
                                        <p:cTn id="900" dur="1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986"/>
                                    </p:animMotion>
                                  </p:childTnLst>
                                </p:cTn>
                              </p:par>
                              <p:par>
                                <p:cTn id="901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4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6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0.01927 0.00556 " pathEditMode="relative" rAng="0" ptsTypes="AA">
                                      <p:cBhvr>
                                        <p:cTn id="907" dur="1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278"/>
                                    </p:animMotion>
                                  </p:childTnLst>
                                </p:cTn>
                              </p:par>
                              <p:par>
                                <p:cTn id="908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9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1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3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-0.00065 0.02847 " pathEditMode="relative" rAng="0" ptsTypes="AA">
                                      <p:cBhvr>
                                        <p:cTn id="914" dur="1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412"/>
                                    </p:animMotion>
                                  </p:childTnLst>
                                </p:cTn>
                              </p:par>
                              <p:par>
                                <p:cTn id="915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6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8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0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0.04336 0.02037 " pathEditMode="relative" rAng="0" ptsTypes="AA">
                                      <p:cBhvr>
                                        <p:cTn id="921" dur="1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1019"/>
                                    </p:animMotion>
                                  </p:childTnLst>
                                </p:cTn>
                              </p:par>
                              <p:par>
                                <p:cTn id="922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3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5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7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0.00208 0.08241 " pathEditMode="relative" rAng="0" ptsTypes="AA">
                                      <p:cBhvr>
                                        <p:cTn id="928" dur="1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4120"/>
                                    </p:animMotion>
                                  </p:childTnLst>
                                </p:cTn>
                              </p:par>
                              <p:par>
                                <p:cTn id="929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0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2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4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0.01211 0.0669 " pathEditMode="relative" rAng="0" ptsTypes="AA">
                                      <p:cBhvr>
                                        <p:cTn id="935" dur="1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3333"/>
                                    </p:animMotion>
                                  </p:childTnLst>
                                </p:cTn>
                              </p:par>
                              <p:par>
                                <p:cTn id="936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9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1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-0.01914 0.02732 " pathEditMode="relative" rAng="0" ptsTypes="AA">
                                      <p:cBhvr>
                                        <p:cTn id="942" dur="1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1366"/>
                                    </p:animMotion>
                                  </p:childTnLst>
                                </p:cTn>
                              </p:par>
                              <p:par>
                                <p:cTn id="943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4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6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9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8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-0.04583 -0.00069 " pathEditMode="relative" rAng="0" ptsTypes="AA">
                                      <p:cBhvr>
                                        <p:cTn id="949" dur="1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46"/>
                                    </p:animMotion>
                                  </p:childTnLst>
                                </p:cTn>
                              </p:par>
                              <p:par>
                                <p:cTn id="950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1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3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5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-0.04648 0.03982 " pathEditMode="relative" rAng="0" ptsTypes="AA">
                                      <p:cBhvr>
                                        <p:cTn id="956" dur="1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991"/>
                                    </p:animMotion>
                                  </p:childTnLst>
                                </p:cTn>
                              </p:par>
                              <p:par>
                                <p:cTn id="957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8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0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2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-0.05768 0.03194 " pathEditMode="relative" rAng="0" ptsTypes="AA">
                                      <p:cBhvr>
                                        <p:cTn id="963" dur="1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1597"/>
                                    </p:animMotion>
                                  </p:childTnLst>
                                </p:cTn>
                              </p:par>
                              <p:par>
                                <p:cTn id="964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5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7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9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-0.01068 0.09977 " pathEditMode="relative" rAng="0" ptsTypes="AA">
                                      <p:cBhvr>
                                        <p:cTn id="970" dur="1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" y="4977"/>
                                    </p:animMotion>
                                  </p:childTnLst>
                                </p:cTn>
                              </p:par>
                              <p:par>
                                <p:cTn id="971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4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9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6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-0.05937 -0.02037 " pathEditMode="relative" rAng="0" ptsTypes="AA">
                                      <p:cBhvr>
                                        <p:cTn id="977" dur="1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9" y="-1019"/>
                                    </p:animMotion>
                                  </p:childTnLst>
                                </p:cTn>
                              </p:par>
                              <p:par>
                                <p:cTn id="978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9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1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3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-0.02305 0.07107 " pathEditMode="relative" rAng="0" ptsTypes="AA">
                                      <p:cBhvr>
                                        <p:cTn id="984" dur="1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3542"/>
                                    </p:animMotion>
                                  </p:childTnLst>
                                </p:cTn>
                              </p:par>
                              <p:par>
                                <p:cTn id="985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6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8" presetID="1" presetClass="entr" presetSubtype="0" fill="hold" grpId="0" nodeType="withEffect">
                                  <p:stCondLst>
                                    <p:cond delay="635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0" presetID="42" presetClass="path" presetSubtype="0" accel="20000" fill="hold" grpId="1" nodeType="withEffect">
                                  <p:stCondLst>
                                    <p:cond delay="6350"/>
                                  </p:stCondLst>
                                  <p:childTnLst>
                                    <p:animMotion origin="layout" path="M -6.25E-7 -3.7037E-7 L -0.0418 0.07431 " pathEditMode="relative" rAng="0" ptsTypes="AA">
                                      <p:cBhvr>
                                        <p:cTn id="991" dur="1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3704"/>
                                    </p:animMotion>
                                  </p:childTnLst>
                                </p:cTn>
                              </p:par>
                              <p:par>
                                <p:cTn id="992" presetID="10" presetClass="exit" presetSubtype="0" fill="hold" grpId="2" nodeType="withEffect">
                                  <p:stCondLst>
                                    <p:cond delay="6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5" presetID="1" presetClass="exit" presetSubtype="0" fill="hold" grpId="2" nodeType="withEffect">
                                  <p:stCondLst>
                                    <p:cond delay="63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7" presetID="53" presetClass="entr" presetSubtype="16" fill="hold" grpId="0" nodeType="withEffect">
                                  <p:stCondLst>
                                    <p:cond delay="5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9" dur="1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0" dur="1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1" dur="1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2" presetID="64" presetClass="path" presetSubtype="0" fill="hold" grpId="1" nodeType="withEffect">
                                  <p:stCondLst>
                                    <p:cond delay="5600"/>
                                  </p:stCondLst>
                                  <p:iterate type="lt">
                                    <p:tmPct val="20"/>
                                  </p:iterate>
                                  <p:childTnLst>
                                    <p:animMotion origin="layout" path="M -3.33333E-6 3.33333E-6 L -3.33333E-6 -0.70695 " pathEditMode="relative" rAng="0" ptsTypes="AA">
                                      <p:cBhvr>
                                        <p:cTn id="1003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347"/>
                                    </p:animMotion>
                                  </p:childTnLst>
                                </p:cTn>
                              </p:par>
                              <p:par>
                                <p:cTn id="1004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6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0.0194 -0.02593 " pathEditMode="relative" rAng="0" ptsTypes="AA">
                                      <p:cBhvr>
                                        <p:cTn id="1007" dur="1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-1296"/>
                                    </p:animMotion>
                                  </p:childTnLst>
                                </p:cTn>
                              </p:par>
                              <p:par>
                                <p:cTn id="1008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1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3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0.05547 -0.02338 " pathEditMode="relative" rAng="0" ptsTypes="AA">
                                      <p:cBhvr>
                                        <p:cTn id="1014" dur="1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-1181"/>
                                    </p:animMotion>
                                  </p:childTnLst>
                                </p:cTn>
                              </p:par>
                              <p:par>
                                <p:cTn id="1015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6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8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0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0.05247 -0.03727 " pathEditMode="relative" rAng="0" ptsTypes="AA">
                                      <p:cBhvr>
                                        <p:cTn id="1021" dur="1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-1875"/>
                                    </p:animMotion>
                                  </p:childTnLst>
                                </p:cTn>
                              </p:par>
                              <p:par>
                                <p:cTn id="1022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3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5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7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0.05013 -0.01065 " pathEditMode="relative" rAng="0" ptsTypes="AA">
                                      <p:cBhvr>
                                        <p:cTn id="1028" dur="1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532"/>
                                    </p:animMotion>
                                  </p:childTnLst>
                                </p:cTn>
                              </p:par>
                              <p:par>
                                <p:cTn id="1029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0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2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4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0.02747 -0.06181 " pathEditMode="relative" rAng="0" ptsTypes="AA">
                                      <p:cBhvr>
                                        <p:cTn id="1035" dur="1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-3102"/>
                                    </p:animMotion>
                                  </p:childTnLst>
                                </p:cTn>
                              </p:par>
                              <p:par>
                                <p:cTn id="1036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9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1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0.05612 0.00625 " pathEditMode="relative" rAng="0" ptsTypes="AA">
                                      <p:cBhvr>
                                        <p:cTn id="1042" dur="1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301"/>
                                    </p:animMotion>
                                  </p:childTnLst>
                                </p:cTn>
                              </p:par>
                              <p:par>
                                <p:cTn id="1043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4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6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8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0.04245 -0.06643 " pathEditMode="relative" rAng="0" ptsTypes="AA">
                                      <p:cBhvr>
                                        <p:cTn id="1049" dur="1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3333"/>
                                    </p:animMotion>
                                  </p:childTnLst>
                                </p:cTn>
                              </p:par>
                              <p:par>
                                <p:cTn id="1050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1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3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5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0.0431 -0.04699 " pathEditMode="relative" rAng="0" ptsTypes="AA">
                                      <p:cBhvr>
                                        <p:cTn id="1056" dur="1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-2361"/>
                                    </p:animMotion>
                                  </p:childTnLst>
                                </p:cTn>
                              </p:par>
                              <p:par>
                                <p:cTn id="1057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8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0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2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-0.00586 -0.04329 " pathEditMode="relative" rAng="0" ptsTypes="AA">
                                      <p:cBhvr>
                                        <p:cTn id="1063" dur="1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" y="-2176"/>
                                    </p:animMotion>
                                  </p:childTnLst>
                                </p:cTn>
                              </p:par>
                              <p:par>
                                <p:cTn id="1064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7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9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-0.04635 -0.03194 " pathEditMode="relative" rAng="0" ptsTypes="AA">
                                      <p:cBhvr>
                                        <p:cTn id="1070" dur="1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8" y="-1597"/>
                                    </p:animMotion>
                                  </p:childTnLst>
                                </p:cTn>
                              </p:par>
                              <p:par>
                                <p:cTn id="1071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2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4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6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-0.02187 -0.08403 " pathEditMode="relative" rAng="0" ptsTypes="AA">
                                      <p:cBhvr>
                                        <p:cTn id="1077" dur="1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4213"/>
                                    </p:animMotion>
                                  </p:childTnLst>
                                </p:cTn>
                              </p:par>
                              <p:par>
                                <p:cTn id="1078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1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3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-0.04661 -0.06921 " pathEditMode="relative" rAng="0" ptsTypes="AA">
                                      <p:cBhvr>
                                        <p:cTn id="1084" dur="1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3472"/>
                                    </p:animMotion>
                                  </p:childTnLst>
                                </p:cTn>
                              </p:par>
                              <p:par>
                                <p:cTn id="1085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6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8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0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0.01979 -0.08426 " pathEditMode="relative" rAng="0" ptsTypes="AA">
                                      <p:cBhvr>
                                        <p:cTn id="1091" dur="1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4213"/>
                                    </p:animMotion>
                                  </p:childTnLst>
                                </p:cTn>
                              </p:par>
                              <p:par>
                                <p:cTn id="1092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5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7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-0.02956 -0.07083 " pathEditMode="relative" rAng="0" ptsTypes="AA">
                                      <p:cBhvr>
                                        <p:cTn id="1098" dur="1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-3542"/>
                                    </p:animMotion>
                                  </p:childTnLst>
                                </p:cTn>
                              </p:par>
                              <p:par>
                                <p:cTn id="1099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2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4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0.00742 -0.08634 " pathEditMode="relative" rAng="0" ptsTypes="AA">
                                      <p:cBhvr>
                                        <p:cTn id="1105" dur="1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4329"/>
                                    </p:animMotion>
                                  </p:childTnLst>
                                </p:cTn>
                              </p:par>
                              <p:par>
                                <p:cTn id="1106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9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1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0.00117 -0.10741 " pathEditMode="relative" rAng="0" ptsTypes="AA">
                                      <p:cBhvr>
                                        <p:cTn id="1112" dur="1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5370"/>
                                    </p:animMotion>
                                  </p:childTnLst>
                                </p:cTn>
                              </p:par>
                              <p:par>
                                <p:cTn id="1113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4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6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8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0.028 0.08657 " pathEditMode="relative" rAng="0" ptsTypes="AA">
                                      <p:cBhvr>
                                        <p:cTn id="1119" dur="1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4329"/>
                                    </p:animMotion>
                                  </p:childTnLst>
                                </p:cTn>
                              </p:par>
                              <p:par>
                                <p:cTn id="1120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1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3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5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0.05052 0.04398 " pathEditMode="relative" rAng="0" ptsTypes="AA">
                                      <p:cBhvr>
                                        <p:cTn id="1126" dur="1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2199"/>
                                    </p:animMotion>
                                  </p:childTnLst>
                                </p:cTn>
                              </p:par>
                              <p:par>
                                <p:cTn id="1127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0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2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0.03359 0.05972 " pathEditMode="relative" rAng="0" ptsTypes="AA">
                                      <p:cBhvr>
                                        <p:cTn id="1133" dur="1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986"/>
                                    </p:animMotion>
                                  </p:childTnLst>
                                </p:cTn>
                              </p:par>
                              <p:par>
                                <p:cTn id="1134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5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7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9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0.01927 0.00556 " pathEditMode="relative" rAng="0" ptsTypes="AA">
                                      <p:cBhvr>
                                        <p:cTn id="1140" dur="1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278"/>
                                    </p:animMotion>
                                  </p:childTnLst>
                                </p:cTn>
                              </p:par>
                              <p:par>
                                <p:cTn id="1141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2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4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6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-0.00065 0.02847 " pathEditMode="relative" rAng="0" ptsTypes="AA">
                                      <p:cBhvr>
                                        <p:cTn id="1147" dur="1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412"/>
                                    </p:animMotion>
                                  </p:childTnLst>
                                </p:cTn>
                              </p:par>
                              <p:par>
                                <p:cTn id="1148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9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1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3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0.04336 0.02037 " pathEditMode="relative" rAng="0" ptsTypes="AA">
                                      <p:cBhvr>
                                        <p:cTn id="1154" dur="1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1019"/>
                                    </p:animMotion>
                                  </p:childTnLst>
                                </p:cTn>
                              </p:par>
                              <p:par>
                                <p:cTn id="1155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6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8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0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0.00208 0.08241 " pathEditMode="relative" rAng="0" ptsTypes="AA">
                                      <p:cBhvr>
                                        <p:cTn id="1161" dur="1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4120"/>
                                    </p:animMotion>
                                  </p:childTnLst>
                                </p:cTn>
                              </p:par>
                              <p:par>
                                <p:cTn id="1162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3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5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7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0.01211 0.0669 " pathEditMode="relative" rAng="0" ptsTypes="AA">
                                      <p:cBhvr>
                                        <p:cTn id="1168" dur="1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3333"/>
                                    </p:animMotion>
                                  </p:childTnLst>
                                </p:cTn>
                              </p:par>
                              <p:par>
                                <p:cTn id="1169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0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2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4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-0.01914 0.02732 " pathEditMode="relative" rAng="0" ptsTypes="AA">
                                      <p:cBhvr>
                                        <p:cTn id="1175" dur="1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1366"/>
                                    </p:animMotion>
                                  </p:childTnLst>
                                </p:cTn>
                              </p:par>
                              <p:par>
                                <p:cTn id="1176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9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1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-0.04583 -0.00069 " pathEditMode="relative" rAng="0" ptsTypes="AA">
                                      <p:cBhvr>
                                        <p:cTn id="1182" dur="1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46"/>
                                    </p:animMotion>
                                  </p:childTnLst>
                                </p:cTn>
                              </p:par>
                              <p:par>
                                <p:cTn id="1183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4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6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8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-0.04648 0.03982 " pathEditMode="relative" rAng="0" ptsTypes="AA">
                                      <p:cBhvr>
                                        <p:cTn id="1189" dur="1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991"/>
                                    </p:animMotion>
                                  </p:childTnLst>
                                </p:cTn>
                              </p:par>
                              <p:par>
                                <p:cTn id="1190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1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3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5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-0.05768 0.03194 " pathEditMode="relative" rAng="0" ptsTypes="AA">
                                      <p:cBhvr>
                                        <p:cTn id="1196" dur="1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1597"/>
                                    </p:animMotion>
                                  </p:childTnLst>
                                </p:cTn>
                              </p:par>
                              <p:par>
                                <p:cTn id="1197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8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0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2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-0.01068 0.09977 " pathEditMode="relative" rAng="0" ptsTypes="AA">
                                      <p:cBhvr>
                                        <p:cTn id="1203" dur="1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" y="4977"/>
                                    </p:animMotion>
                                  </p:childTnLst>
                                </p:cTn>
                              </p:par>
                              <p:par>
                                <p:cTn id="1204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5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7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9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-0.05937 -0.02037 " pathEditMode="relative" rAng="0" ptsTypes="AA">
                                      <p:cBhvr>
                                        <p:cTn id="1210" dur="1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9" y="-1019"/>
                                    </p:animMotion>
                                  </p:childTnLst>
                                </p:cTn>
                              </p:par>
                              <p:par>
                                <p:cTn id="1211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2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4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6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-0.02305 0.07107 " pathEditMode="relative" rAng="0" ptsTypes="AA">
                                      <p:cBhvr>
                                        <p:cTn id="1217" dur="1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3542"/>
                                    </p:animMotion>
                                  </p:childTnLst>
                                </p:cTn>
                              </p:par>
                              <p:par>
                                <p:cTn id="1218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9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1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3" presetID="42" presetClass="path" presetSubtype="0" accel="2000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6.25E-7 -3.7037E-7 L -0.0418 0.07431 " pathEditMode="relative" rAng="0" ptsTypes="AA">
                                      <p:cBhvr>
                                        <p:cTn id="1224" dur="1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3704"/>
                                    </p:animMotion>
                                  </p:childTnLst>
                                </p:cTn>
                              </p:par>
                              <p:par>
                                <p:cTn id="1225" presetID="10" presetClass="exit" presetSubtype="0" fill="hold" grpId="2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6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8" presetID="1" presetClass="exit" presetSubtype="0" fill="hold" grpId="2" nodeType="withEffect">
                                  <p:stCondLst>
                                    <p:cond delay="655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0" presetID="53" presetClass="entr" presetSubtype="16" fill="hold" grpId="0" nodeType="withEffect">
                                  <p:stCondLst>
                                    <p:cond delay="58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2" dur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3" dur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4" dur="1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5" presetID="64" presetClass="path" presetSubtype="0" fill="hold" grpId="1" nodeType="withEffect">
                                  <p:stCondLst>
                                    <p:cond delay="5850"/>
                                  </p:stCondLst>
                                  <p:iterate type="lt">
                                    <p:tmPct val="20"/>
                                  </p:iterate>
                                  <p:childTnLst>
                                    <p:animMotion origin="layout" path="M -3.33333E-6 -7.40741E-7 L -3.33333E-6 -0.70694 " pathEditMode="relative" rAng="0" ptsTypes="AA">
                                      <p:cBhvr>
                                        <p:cTn id="123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347"/>
                                    </p:animMotion>
                                  </p:childTnLst>
                                </p:cTn>
                              </p:par>
                              <p:par>
                                <p:cTn id="1237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9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0.0194 -0.02593 " pathEditMode="relative" rAng="0" ptsTypes="AA">
                                      <p:cBhvr>
                                        <p:cTn id="1240" dur="1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-1296"/>
                                    </p:animMotion>
                                  </p:childTnLst>
                                </p:cTn>
                              </p:par>
                              <p:par>
                                <p:cTn id="1241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2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4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6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0.05547 -0.02338 " pathEditMode="relative" rAng="0" ptsTypes="AA">
                                      <p:cBhvr>
                                        <p:cTn id="1247" dur="1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-1181"/>
                                    </p:animMotion>
                                  </p:childTnLst>
                                </p:cTn>
                              </p:par>
                              <p:par>
                                <p:cTn id="1248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9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1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3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0.05247 -0.03727 " pathEditMode="relative" rAng="0" ptsTypes="AA">
                                      <p:cBhvr>
                                        <p:cTn id="1254" dur="1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-1875"/>
                                    </p:animMotion>
                                  </p:childTnLst>
                                </p:cTn>
                              </p:par>
                              <p:par>
                                <p:cTn id="1255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6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8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0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0.05013 -0.01065 " pathEditMode="relative" rAng="0" ptsTypes="AA">
                                      <p:cBhvr>
                                        <p:cTn id="1261" dur="1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532"/>
                                    </p:animMotion>
                                  </p:childTnLst>
                                </p:cTn>
                              </p:par>
                              <p:par>
                                <p:cTn id="1262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3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5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7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0.02747 -0.06181 " pathEditMode="relative" rAng="0" ptsTypes="AA">
                                      <p:cBhvr>
                                        <p:cTn id="1268" dur="1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-3102"/>
                                    </p:animMotion>
                                  </p:childTnLst>
                                </p:cTn>
                              </p:par>
                              <p:par>
                                <p:cTn id="1269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0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2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4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0.05612 0.00625 " pathEditMode="relative" rAng="0" ptsTypes="AA">
                                      <p:cBhvr>
                                        <p:cTn id="1275" dur="1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301"/>
                                    </p:animMotion>
                                  </p:childTnLst>
                                </p:cTn>
                              </p:par>
                              <p:par>
                                <p:cTn id="1276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7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9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1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0.04245 -0.06643 " pathEditMode="relative" rAng="0" ptsTypes="AA">
                                      <p:cBhvr>
                                        <p:cTn id="1282" dur="1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3333"/>
                                    </p:animMotion>
                                  </p:childTnLst>
                                </p:cTn>
                              </p:par>
                              <p:par>
                                <p:cTn id="1283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4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6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8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0.0431 -0.04699 " pathEditMode="relative" rAng="0" ptsTypes="AA">
                                      <p:cBhvr>
                                        <p:cTn id="1289" dur="1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-2361"/>
                                    </p:animMotion>
                                  </p:childTnLst>
                                </p:cTn>
                              </p:par>
                              <p:par>
                                <p:cTn id="1290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1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3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5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-0.00586 -0.04329 " pathEditMode="relative" rAng="0" ptsTypes="AA">
                                      <p:cBhvr>
                                        <p:cTn id="1296" dur="1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" y="-2176"/>
                                    </p:animMotion>
                                  </p:childTnLst>
                                </p:cTn>
                              </p:par>
                              <p:par>
                                <p:cTn id="1297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8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0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2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-0.04635 -0.03194 " pathEditMode="relative" rAng="0" ptsTypes="AA">
                                      <p:cBhvr>
                                        <p:cTn id="1303" dur="1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8" y="-1597"/>
                                    </p:animMotion>
                                  </p:childTnLst>
                                </p:cTn>
                              </p:par>
                              <p:par>
                                <p:cTn id="1304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5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7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9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-0.02187 -0.08403 " pathEditMode="relative" rAng="0" ptsTypes="AA">
                                      <p:cBhvr>
                                        <p:cTn id="1310" dur="1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4213"/>
                                    </p:animMotion>
                                  </p:childTnLst>
                                </p:cTn>
                              </p:par>
                              <p:par>
                                <p:cTn id="1311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2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4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6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-0.04661 -0.06921 " pathEditMode="relative" rAng="0" ptsTypes="AA">
                                      <p:cBhvr>
                                        <p:cTn id="1317" dur="1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3472"/>
                                    </p:animMotion>
                                  </p:childTnLst>
                                </p:cTn>
                              </p:par>
                              <p:par>
                                <p:cTn id="1318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9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1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3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0.01979 -0.08426 " pathEditMode="relative" rAng="0" ptsTypes="AA">
                                      <p:cBhvr>
                                        <p:cTn id="1324" dur="1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4213"/>
                                    </p:animMotion>
                                  </p:childTnLst>
                                </p:cTn>
                              </p:par>
                              <p:par>
                                <p:cTn id="1325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6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8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0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-0.02956 -0.07083 " pathEditMode="relative" rAng="0" ptsTypes="AA">
                                      <p:cBhvr>
                                        <p:cTn id="1331" dur="1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-3542"/>
                                    </p:animMotion>
                                  </p:childTnLst>
                                </p:cTn>
                              </p:par>
                              <p:par>
                                <p:cTn id="1332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3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5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7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0.00742 -0.08634 " pathEditMode="relative" rAng="0" ptsTypes="AA">
                                      <p:cBhvr>
                                        <p:cTn id="1338" dur="1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4329"/>
                                    </p:animMotion>
                                  </p:childTnLst>
                                </p:cTn>
                              </p:par>
                              <p:par>
                                <p:cTn id="1339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0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2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4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0.00117 -0.10741 " pathEditMode="relative" rAng="0" ptsTypes="AA">
                                      <p:cBhvr>
                                        <p:cTn id="1345" dur="1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5370"/>
                                    </p:animMotion>
                                  </p:childTnLst>
                                </p:cTn>
                              </p:par>
                              <p:par>
                                <p:cTn id="1346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9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1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0.028 0.08657 " pathEditMode="relative" rAng="0" ptsTypes="AA">
                                      <p:cBhvr>
                                        <p:cTn id="1352" dur="1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4329"/>
                                    </p:animMotion>
                                  </p:childTnLst>
                                </p:cTn>
                              </p:par>
                              <p:par>
                                <p:cTn id="1353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4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6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8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0.05052 0.04398 " pathEditMode="relative" rAng="0" ptsTypes="AA">
                                      <p:cBhvr>
                                        <p:cTn id="1359" dur="1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2199"/>
                                    </p:animMotion>
                                  </p:childTnLst>
                                </p:cTn>
                              </p:par>
                              <p:par>
                                <p:cTn id="1360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1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3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5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0.03359 0.05972 " pathEditMode="relative" rAng="0" ptsTypes="AA">
                                      <p:cBhvr>
                                        <p:cTn id="1366" dur="1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986"/>
                                    </p:animMotion>
                                  </p:childTnLst>
                                </p:cTn>
                              </p:par>
                              <p:par>
                                <p:cTn id="1367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8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0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2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0.01927 0.00556 " pathEditMode="relative" rAng="0" ptsTypes="AA">
                                      <p:cBhvr>
                                        <p:cTn id="1373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278"/>
                                    </p:animMotion>
                                  </p:childTnLst>
                                </p:cTn>
                              </p:par>
                              <p:par>
                                <p:cTn id="1374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5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7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9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-0.00065 0.02847 " pathEditMode="relative" rAng="0" ptsTypes="AA">
                                      <p:cBhvr>
                                        <p:cTn id="1380" dur="1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412"/>
                                    </p:animMotion>
                                  </p:childTnLst>
                                </p:cTn>
                              </p:par>
                              <p:par>
                                <p:cTn id="1381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4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6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0.04336 0.02037 " pathEditMode="relative" rAng="0" ptsTypes="AA">
                                      <p:cBhvr>
                                        <p:cTn id="1387" dur="1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1019"/>
                                    </p:animMotion>
                                  </p:childTnLst>
                                </p:cTn>
                              </p:par>
                              <p:par>
                                <p:cTn id="1388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9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1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3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0.00208 0.08241 " pathEditMode="relative" rAng="0" ptsTypes="AA">
                                      <p:cBhvr>
                                        <p:cTn id="1394" dur="1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4120"/>
                                    </p:animMotion>
                                  </p:childTnLst>
                                </p:cTn>
                              </p:par>
                              <p:par>
                                <p:cTn id="1395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6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8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0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0.01211 0.0669 " pathEditMode="relative" rAng="0" ptsTypes="AA">
                                      <p:cBhvr>
                                        <p:cTn id="1401" dur="1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3333"/>
                                    </p:animMotion>
                                  </p:childTnLst>
                                </p:cTn>
                              </p:par>
                              <p:par>
                                <p:cTn id="1402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3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5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7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-0.01914 0.02732 " pathEditMode="relative" rAng="0" ptsTypes="AA">
                                      <p:cBhvr>
                                        <p:cTn id="1408" dur="1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1366"/>
                                    </p:animMotion>
                                  </p:childTnLst>
                                </p:cTn>
                              </p:par>
                              <p:par>
                                <p:cTn id="1409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2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4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-0.04583 -0.00069 " pathEditMode="relative" rAng="0" ptsTypes="AA">
                                      <p:cBhvr>
                                        <p:cTn id="1415" dur="1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46"/>
                                    </p:animMotion>
                                  </p:childTnLst>
                                </p:cTn>
                              </p:par>
                              <p:par>
                                <p:cTn id="1416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9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1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-0.04648 0.03982 " pathEditMode="relative" rAng="0" ptsTypes="AA">
                                      <p:cBhvr>
                                        <p:cTn id="1422" dur="1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991"/>
                                    </p:animMotion>
                                  </p:childTnLst>
                                </p:cTn>
                              </p:par>
                              <p:par>
                                <p:cTn id="1423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4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6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8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-0.05768 0.03194 " pathEditMode="relative" rAng="0" ptsTypes="AA">
                                      <p:cBhvr>
                                        <p:cTn id="1429" dur="1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1597"/>
                                    </p:animMotion>
                                  </p:childTnLst>
                                </p:cTn>
                              </p:par>
                              <p:par>
                                <p:cTn id="1430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1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3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5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-0.01068 0.09977 " pathEditMode="relative" rAng="0" ptsTypes="AA">
                                      <p:cBhvr>
                                        <p:cTn id="1436" dur="1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" y="4977"/>
                                    </p:animMotion>
                                  </p:childTnLst>
                                </p:cTn>
                              </p:par>
                              <p:par>
                                <p:cTn id="1437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8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0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2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-0.05937 -0.02037 " pathEditMode="relative" rAng="0" ptsTypes="AA">
                                      <p:cBhvr>
                                        <p:cTn id="1443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9" y="-1019"/>
                                    </p:animMotion>
                                  </p:childTnLst>
                                </p:cTn>
                              </p:par>
                              <p:par>
                                <p:cTn id="1444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5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7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9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-0.02305 0.07107 " pathEditMode="relative" rAng="0" ptsTypes="AA">
                                      <p:cBhvr>
                                        <p:cTn id="1450" dur="1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3542"/>
                                    </p:animMotion>
                                  </p:childTnLst>
                                </p:cTn>
                              </p:par>
                              <p:par>
                                <p:cTn id="1451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2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4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6" presetID="42" presetClass="path" presetSubtype="0" accel="2000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6.25E-7 -3.7037E-7 L -0.0418 0.07431 " pathEditMode="relative" rAng="0" ptsTypes="AA">
                                      <p:cBhvr>
                                        <p:cTn id="1457" dur="1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3704"/>
                                    </p:animMotion>
                                  </p:childTnLst>
                                </p:cTn>
                              </p:par>
                              <p:par>
                                <p:cTn id="1458" presetID="10" presetClass="exit" presetSubtype="0" fill="hold" grpId="2" nodeType="withEffect">
                                  <p:stCondLst>
                                    <p:cond delay="6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9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1" presetID="1" presetClass="exit" presetSubtype="0" fill="hold" grpId="2" nodeType="withEffect">
                                  <p:stCondLst>
                                    <p:cond delay="68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3" presetID="10" presetClass="exit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4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8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9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1" dur="1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2" dur="1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3" dur="1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4" presetID="50" presetClass="path" presetSubtype="0" fill="hold" grpId="1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50"/>
                                  </p:iterate>
                                  <p:childTnLst>
                                    <p:animMotion origin="layout" path="M -0.00026 -0.00093 C -0.08659 0.00417 -0.11745 -0.05023 -0.13138 -0.0706 C -0.14453 -0.0919 -0.16901 -0.12893 -0.18047 -0.20903 " pathEditMode="relative" rAng="0" ptsTypes="AAA">
                                      <p:cBhvr>
                                        <p:cTn id="1475" dur="75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10" y="-10394"/>
                                    </p:animMotion>
                                  </p:childTnLst>
                                </p:cTn>
                              </p:par>
                              <p:par>
                                <p:cTn id="1476" presetID="50" presetClass="path" presetSubtype="0" fill="hold" grpId="2" nodeType="withEffect">
                                  <p:stCondLst>
                                    <p:cond delay="6750"/>
                                  </p:stCondLst>
                                  <p:iterate type="lt">
                                    <p:tmPct val="50"/>
                                  </p:iterate>
                                  <p:childTnLst>
                                    <p:animMotion origin="layout" path="M -0.18047 -0.20903 C -0.13594 -0.18171 -0.04661 -0.17361 0.01849 -0.21319 C 0.07266 -0.24352 0.14284 -0.32477 0.17695 -0.4169 " pathEditMode="relative" rAng="0" ptsTypes="AAA">
                                      <p:cBhvr>
                                        <p:cTn id="1477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65" y="-9259"/>
                                    </p:animMotion>
                                  </p:childTnLst>
                                </p:cTn>
                              </p:par>
                              <p:par>
                                <p:cTn id="1478" presetID="50" presetClass="path" presetSubtype="0" fill="hold" grpId="3" nodeType="withEffect">
                                  <p:stCondLst>
                                    <p:cond delay="7750"/>
                                  </p:stCondLst>
                                  <p:iterate type="lt">
                                    <p:tmPct val="50"/>
                                  </p:iterate>
                                  <p:childTnLst>
                                    <p:animMotion origin="layout" path="M 0.17695 -0.4169 C 0.08776 -0.36273 -0.00729 -0.41065 -0.03502 -0.43287 C -0.07786 -0.46898 -0.12161 -0.49745 -0.17877 -0.63171 " pathEditMode="relative" rAng="0" ptsTypes="AAA">
                                      <p:cBhvr>
                                        <p:cTn id="1479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86" y="-9514"/>
                                    </p:animMotion>
                                  </p:childTnLst>
                                </p:cTn>
                              </p:par>
                              <p:par>
                                <p:cTn id="1480" presetID="50" presetClass="path" presetSubtype="0" fill="hold" grpId="4" nodeType="withEffect">
                                  <p:stCondLst>
                                    <p:cond delay="8750"/>
                                  </p:stCondLst>
                                  <p:iterate type="lt">
                                    <p:tmPct val="50"/>
                                  </p:iterate>
                                  <p:childTnLst>
                                    <p:animMotion origin="layout" path="M -0.17877 -0.63171 C -0.13177 -0.60093 -0.06042 -0.5912 -0.00963 -0.61505 C 0.04193 -0.63079 0.11706 -0.69491 0.17787 -0.83843 " pathEditMode="relative" rAng="0" ptsTypes="AAA">
                                      <p:cBhvr>
                                        <p:cTn id="1481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26" y="-8843"/>
                                    </p:animMotion>
                                  </p:childTnLst>
                                </p:cTn>
                              </p:par>
                              <p:par>
                                <p:cTn id="1482" presetID="50" presetClass="path" presetSubtype="0" fill="hold" grpId="5" nodeType="withEffect">
                                  <p:stCondLst>
                                    <p:cond delay="9750"/>
                                  </p:stCondLst>
                                  <p:iterate type="lt">
                                    <p:tmPct val="50"/>
                                  </p:iterate>
                                  <p:childTnLst>
                                    <p:animMotion origin="layout" path="M 0.17787 -0.83843 C 0.09883 -0.78657 0.01888 -0.8037 -0.03151 -0.8419 C -0.09726 -0.88843 -0.14674 -0.9581 -0.17747 -1.05995 " pathEditMode="relative" rAng="0" ptsTypes="AAA">
                                      <p:cBhvr>
                                        <p:cTn id="1483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73" y="-9444"/>
                                    </p:animMotion>
                                  </p:childTnLst>
                                </p:cTn>
                              </p:par>
                              <p:par>
                                <p:cTn id="1484" presetID="53" presetClass="entr" presetSubtype="16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1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6" dur="3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7" dur="3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8" dur="3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9" presetID="10" presetClass="exit" presetSubtype="0" fill="hold" grpId="1" nodeType="withEffect">
                                  <p:stCondLst>
                                    <p:cond delay="6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0" dur="2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2" presetID="53" presetClass="entr" presetSubtype="16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1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4" dur="3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5" dur="3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6"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7" presetID="10" presetClass="exit" presetSubtype="0" fill="hold" grpId="1" nodeType="withEffect">
                                  <p:stCondLst>
                                    <p:cond delay="7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8" dur="2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0" presetID="53" presetClass="entr" presetSubtype="16" fill="hold" grpId="0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1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2" dur="3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3" dur="3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4" dur="3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5" presetID="10" presetClass="exit" presetSubtype="0" fill="hold" grpId="1" nodeType="withEffect">
                                  <p:stCondLst>
                                    <p:cond delay="8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6" dur="2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8" presetID="53" presetClass="entr" presetSubtype="16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1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0" dur="3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1" dur="3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2" dur="3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3" presetID="10" presetClass="exit" presetSubtype="0" fill="hold" grpId="1" nodeType="withEffect">
                                  <p:stCondLst>
                                    <p:cond delay="9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4" dur="2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6" presetID="1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8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1" presetID="1" presetClass="mediacall" presetSubtype="0" fill="hold" nodeType="withEffect">
                                  <p:stCondLst>
                                    <p:cond delay="48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22" dur="1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23" presetID="1" presetClass="mediacall" presetSubtype="0" fill="hold" nodeType="withEffect">
                                  <p:stCondLst>
                                    <p:cond delay="53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24" dur="1541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25" presetID="1" presetClass="mediacall" presetSubtype="0" fill="hold" nodeType="withEffect">
                                  <p:stCondLst>
                                    <p:cond delay="58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26" dur="1541" fill="hold"/>
                                        <p:tgtEl>
                                          <p:spTgt spid="2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27" presetID="1" presetClass="mediacall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28" dur="1541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29" presetID="1" presetClass="mediacall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30" dur="1541" fill="hold"/>
                                        <p:tgtEl>
                                          <p:spTgt spid="2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31" presetID="1" presetClass="mediacall" presetSubtype="0" fill="hold" nodeType="withEffect">
                                  <p:stCondLst>
                                    <p:cond delay="58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32" dur="22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33" presetID="1" presetClass="mediacall" presetSubtype="0" fill="hold" nodeType="withEffect">
                                  <p:stCondLst>
                                    <p:cond delay="63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34" dur="2280" fill="hold"/>
                                        <p:tgtEl>
                                          <p:spTgt spid="2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35" presetID="1" presetClass="mediacall" presetSubtype="0" fill="hold" nodeType="withEffect">
                                  <p:stCondLst>
                                    <p:cond delay="68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36" dur="2280" fill="hold"/>
                                        <p:tgtEl>
                                          <p:spTgt spid="2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37" presetID="1" presetClass="mediacall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38" dur="2280" fill="hold"/>
                                        <p:tgtEl>
                                          <p:spTgt spid="2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39" presetID="1" presetClass="mediacall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40" dur="2280" fill="hold"/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41" presetID="10" presetClass="entr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5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20000">
                <p:cTn id="15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1"/>
                </p:tgtEl>
              </p:cMediaNode>
            </p:audio>
            <p:audio>
              <p:cMediaNode vol="20000">
                <p:cTn id="15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8"/>
                </p:tgtEl>
              </p:cMediaNode>
            </p:audio>
            <p:audio>
              <p:cMediaNode vol="20000">
                <p:cTn id="15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9"/>
                </p:tgtEl>
              </p:cMediaNode>
            </p:audio>
            <p:audio>
              <p:cMediaNode vol="20000">
                <p:cTn id="15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0"/>
                </p:tgtEl>
              </p:cMediaNode>
            </p:audio>
            <p:audio>
              <p:cMediaNode vol="20000">
                <p:cTn id="15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20000">
                <p:cTn id="15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1"/>
                </p:tgtEl>
              </p:cMediaNode>
            </p:audio>
            <p:audio>
              <p:cMediaNode vol="20000">
                <p:cTn id="15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2"/>
                </p:tgtEl>
              </p:cMediaNode>
            </p:audio>
            <p:audio>
              <p:cMediaNode vol="20000">
                <p:cTn id="15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3"/>
                </p:tgtEl>
              </p:cMediaNode>
            </p:audio>
            <p:audio>
              <p:cMediaNode vol="20000">
                <p:cTn id="15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4"/>
                </p:tgtEl>
              </p:cMediaNode>
            </p:audio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8" grpId="2" animBg="1"/>
      <p:bldP spid="28" grpId="3" animBg="1"/>
      <p:bldP spid="28" grpId="4" animBg="1"/>
      <p:bldP spid="15" grpId="0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  <p:bldP spid="72" grpId="0" animBg="1"/>
      <p:bldP spid="72" grpId="1" animBg="1"/>
      <p:bldP spid="72" grpId="2" animBg="1"/>
      <p:bldP spid="73" grpId="0" animBg="1"/>
      <p:bldP spid="73" grpId="1" animBg="1"/>
      <p:bldP spid="73" grpId="2" animBg="1"/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79" grpId="0" animBg="1"/>
      <p:bldP spid="79" grpId="1" animBg="1"/>
      <p:bldP spid="79" grpId="2" animBg="1"/>
      <p:bldP spid="80" grpId="0" animBg="1"/>
      <p:bldP spid="80" grpId="1" animBg="1"/>
      <p:bldP spid="80" grpId="2" animBg="1"/>
      <p:bldP spid="81" grpId="0" animBg="1"/>
      <p:bldP spid="81" grpId="1" animBg="1"/>
      <p:bldP spid="81" grpId="2" animBg="1"/>
      <p:bldP spid="82" grpId="0" animBg="1"/>
      <p:bldP spid="82" grpId="1" animBg="1"/>
      <p:bldP spid="82" grpId="2" animBg="1"/>
      <p:bldP spid="83" grpId="0" animBg="1"/>
      <p:bldP spid="83" grpId="1" animBg="1"/>
      <p:bldP spid="83" grpId="2" animBg="1"/>
      <p:bldP spid="84" grpId="0" animBg="1"/>
      <p:bldP spid="84" grpId="1" animBg="1"/>
      <p:bldP spid="84" grpId="2" animBg="1"/>
      <p:bldP spid="90" grpId="0" animBg="1"/>
      <p:bldP spid="90" grpId="1" animBg="1"/>
      <p:bldP spid="90" grpId="2" animBg="1"/>
      <p:bldP spid="90" grpId="3" animBg="1"/>
      <p:bldP spid="91" grpId="0" animBg="1"/>
      <p:bldP spid="91" grpId="1" animBg="1"/>
      <p:bldP spid="91" grpId="2" animBg="1"/>
      <p:bldP spid="91" grpId="3" animBg="1"/>
      <p:bldP spid="92" grpId="0" animBg="1"/>
      <p:bldP spid="92" grpId="1" animBg="1"/>
      <p:bldP spid="92" grpId="2" animBg="1"/>
      <p:bldP spid="92" grpId="3" animBg="1"/>
      <p:bldP spid="93" grpId="0" animBg="1"/>
      <p:bldP spid="93" grpId="1" animBg="1"/>
      <p:bldP spid="93" grpId="2" animBg="1"/>
      <p:bldP spid="93" grpId="3" animBg="1"/>
      <p:bldP spid="94" grpId="0" animBg="1"/>
      <p:bldP spid="94" grpId="1" animBg="1"/>
      <p:bldP spid="94" grpId="2" animBg="1"/>
      <p:bldP spid="94" grpId="3" animBg="1"/>
      <p:bldP spid="95" grpId="0"/>
      <p:bldP spid="95" grpId="1"/>
      <p:bldP spid="95" grpId="2"/>
      <p:bldP spid="96" grpId="0" animBg="1"/>
      <p:bldP spid="96" grpId="1" animBg="1"/>
      <p:bldP spid="96" grpId="2" animBg="1"/>
      <p:bldP spid="97" grpId="0" animBg="1"/>
      <p:bldP spid="97" grpId="1" animBg="1"/>
      <p:bldP spid="97" grpId="2" animBg="1"/>
      <p:bldP spid="98" grpId="0" animBg="1"/>
      <p:bldP spid="98" grpId="1" animBg="1"/>
      <p:bldP spid="98" grpId="2" animBg="1"/>
      <p:bldP spid="99" grpId="0" animBg="1"/>
      <p:bldP spid="99" grpId="1" animBg="1"/>
      <p:bldP spid="99" grpId="2" animBg="1"/>
      <p:bldP spid="100" grpId="0" animBg="1"/>
      <p:bldP spid="100" grpId="1" animBg="1"/>
      <p:bldP spid="100" grpId="2" animBg="1"/>
      <p:bldP spid="101" grpId="0" animBg="1"/>
      <p:bldP spid="101" grpId="1" animBg="1"/>
      <p:bldP spid="101" grpId="2" animBg="1"/>
      <p:bldP spid="102" grpId="0" animBg="1"/>
      <p:bldP spid="102" grpId="1" animBg="1"/>
      <p:bldP spid="102" grpId="2" animBg="1"/>
      <p:bldP spid="103" grpId="0" animBg="1"/>
      <p:bldP spid="103" grpId="1" animBg="1"/>
      <p:bldP spid="103" grpId="2" animBg="1"/>
      <p:bldP spid="104" grpId="0" animBg="1"/>
      <p:bldP spid="104" grpId="1" animBg="1"/>
      <p:bldP spid="104" grpId="2" animBg="1"/>
      <p:bldP spid="105" grpId="0" animBg="1"/>
      <p:bldP spid="105" grpId="1" animBg="1"/>
      <p:bldP spid="105" grpId="2" animBg="1"/>
      <p:bldP spid="106" grpId="0" animBg="1"/>
      <p:bldP spid="106" grpId="1" animBg="1"/>
      <p:bldP spid="106" grpId="2" animBg="1"/>
      <p:bldP spid="107" grpId="0" animBg="1"/>
      <p:bldP spid="107" grpId="1" animBg="1"/>
      <p:bldP spid="107" grpId="2" animBg="1"/>
      <p:bldP spid="108" grpId="0" animBg="1"/>
      <p:bldP spid="108" grpId="1" animBg="1"/>
      <p:bldP spid="108" grpId="2" animBg="1"/>
      <p:bldP spid="109" grpId="0" animBg="1"/>
      <p:bldP spid="109" grpId="1" animBg="1"/>
      <p:bldP spid="109" grpId="2" animBg="1"/>
      <p:bldP spid="110" grpId="0" animBg="1"/>
      <p:bldP spid="110" grpId="1" animBg="1"/>
      <p:bldP spid="110" grpId="2" animBg="1"/>
      <p:bldP spid="111" grpId="0" animBg="1"/>
      <p:bldP spid="111" grpId="1" animBg="1"/>
      <p:bldP spid="111" grpId="2" animBg="1"/>
      <p:bldP spid="112" grpId="0" animBg="1"/>
      <p:bldP spid="112" grpId="1" animBg="1"/>
      <p:bldP spid="112" grpId="2" animBg="1"/>
      <p:bldP spid="113" grpId="0" animBg="1"/>
      <p:bldP spid="113" grpId="1" animBg="1"/>
      <p:bldP spid="113" grpId="2" animBg="1"/>
      <p:bldP spid="114" grpId="0" animBg="1"/>
      <p:bldP spid="114" grpId="1" animBg="1"/>
      <p:bldP spid="114" grpId="2" animBg="1"/>
      <p:bldP spid="115" grpId="0" animBg="1"/>
      <p:bldP spid="115" grpId="1" animBg="1"/>
      <p:bldP spid="115" grpId="2" animBg="1"/>
      <p:bldP spid="116" grpId="0" animBg="1"/>
      <p:bldP spid="116" grpId="1" animBg="1"/>
      <p:bldP spid="116" grpId="2" animBg="1"/>
      <p:bldP spid="117" grpId="0" animBg="1"/>
      <p:bldP spid="117" grpId="1" animBg="1"/>
      <p:bldP spid="117" grpId="2" animBg="1"/>
      <p:bldP spid="118" grpId="0" animBg="1"/>
      <p:bldP spid="118" grpId="1" animBg="1"/>
      <p:bldP spid="118" grpId="2" animBg="1"/>
      <p:bldP spid="119" grpId="0" animBg="1"/>
      <p:bldP spid="119" grpId="1" animBg="1"/>
      <p:bldP spid="119" grpId="2" animBg="1"/>
      <p:bldP spid="120" grpId="0" animBg="1"/>
      <p:bldP spid="120" grpId="1" animBg="1"/>
      <p:bldP spid="120" grpId="2" animBg="1"/>
      <p:bldP spid="121" grpId="0" animBg="1"/>
      <p:bldP spid="121" grpId="1" animBg="1"/>
      <p:bldP spid="121" grpId="2" animBg="1"/>
      <p:bldP spid="122" grpId="0" animBg="1"/>
      <p:bldP spid="122" grpId="1" animBg="1"/>
      <p:bldP spid="122" grpId="2" animBg="1"/>
      <p:bldP spid="123" grpId="0" animBg="1"/>
      <p:bldP spid="123" grpId="1" animBg="1"/>
      <p:bldP spid="123" grpId="2" animBg="1"/>
      <p:bldP spid="124" grpId="0" animBg="1"/>
      <p:bldP spid="124" grpId="1" animBg="1"/>
      <p:bldP spid="124" grpId="2" animBg="1"/>
      <p:bldP spid="125" grpId="0" animBg="1"/>
      <p:bldP spid="125" grpId="1" animBg="1"/>
      <p:bldP spid="125" grpId="2" animBg="1"/>
      <p:bldP spid="126" grpId="0" animBg="1"/>
      <p:bldP spid="126" grpId="1" animBg="1"/>
      <p:bldP spid="126" grpId="2" animBg="1"/>
      <p:bldP spid="127" grpId="0" animBg="1"/>
      <p:bldP spid="127" grpId="1" animBg="1"/>
      <p:bldP spid="127" grpId="2" animBg="1"/>
      <p:bldP spid="128" grpId="0"/>
      <p:bldP spid="128" grpId="1"/>
      <p:bldP spid="128" grpId="2"/>
      <p:bldP spid="129" grpId="0" animBg="1"/>
      <p:bldP spid="129" grpId="1" animBg="1"/>
      <p:bldP spid="129" grpId="2" animBg="1"/>
      <p:bldP spid="130" grpId="0" animBg="1"/>
      <p:bldP spid="130" grpId="1" animBg="1"/>
      <p:bldP spid="130" grpId="2" animBg="1"/>
      <p:bldP spid="131" grpId="0" animBg="1"/>
      <p:bldP spid="131" grpId="1" animBg="1"/>
      <p:bldP spid="131" grpId="2" animBg="1"/>
      <p:bldP spid="132" grpId="0" animBg="1"/>
      <p:bldP spid="132" grpId="1" animBg="1"/>
      <p:bldP spid="132" grpId="2" animBg="1"/>
      <p:bldP spid="133" grpId="0" animBg="1"/>
      <p:bldP spid="133" grpId="1" animBg="1"/>
      <p:bldP spid="133" grpId="2" animBg="1"/>
      <p:bldP spid="134" grpId="0" animBg="1"/>
      <p:bldP spid="134" grpId="1" animBg="1"/>
      <p:bldP spid="134" grpId="2" animBg="1"/>
      <p:bldP spid="135" grpId="0" animBg="1"/>
      <p:bldP spid="135" grpId="1" animBg="1"/>
      <p:bldP spid="135" grpId="2" animBg="1"/>
      <p:bldP spid="136" grpId="0" animBg="1"/>
      <p:bldP spid="136" grpId="1" animBg="1"/>
      <p:bldP spid="136" grpId="2" animBg="1"/>
      <p:bldP spid="137" grpId="0" animBg="1"/>
      <p:bldP spid="137" grpId="1" animBg="1"/>
      <p:bldP spid="137" grpId="2" animBg="1"/>
      <p:bldP spid="138" grpId="0" animBg="1"/>
      <p:bldP spid="138" grpId="1" animBg="1"/>
      <p:bldP spid="138" grpId="2" animBg="1"/>
      <p:bldP spid="139" grpId="0" animBg="1"/>
      <p:bldP spid="139" grpId="1" animBg="1"/>
      <p:bldP spid="139" grpId="2" animBg="1"/>
      <p:bldP spid="140" grpId="0" animBg="1"/>
      <p:bldP spid="140" grpId="1" animBg="1"/>
      <p:bldP spid="140" grpId="2" animBg="1"/>
      <p:bldP spid="141" grpId="0" animBg="1"/>
      <p:bldP spid="141" grpId="1" animBg="1"/>
      <p:bldP spid="141" grpId="2" animBg="1"/>
      <p:bldP spid="142" grpId="0" animBg="1"/>
      <p:bldP spid="142" grpId="1" animBg="1"/>
      <p:bldP spid="142" grpId="2" animBg="1"/>
      <p:bldP spid="143" grpId="0" animBg="1"/>
      <p:bldP spid="143" grpId="1" animBg="1"/>
      <p:bldP spid="143" grpId="2" animBg="1"/>
      <p:bldP spid="144" grpId="0" animBg="1"/>
      <p:bldP spid="144" grpId="1" animBg="1"/>
      <p:bldP spid="144" grpId="2" animBg="1"/>
      <p:bldP spid="145" grpId="0" animBg="1"/>
      <p:bldP spid="145" grpId="1" animBg="1"/>
      <p:bldP spid="145" grpId="2" animBg="1"/>
      <p:bldP spid="146" grpId="0" animBg="1"/>
      <p:bldP spid="146" grpId="1" animBg="1"/>
      <p:bldP spid="146" grpId="2" animBg="1"/>
      <p:bldP spid="147" grpId="0" animBg="1"/>
      <p:bldP spid="147" grpId="1" animBg="1"/>
      <p:bldP spid="147" grpId="2" animBg="1"/>
      <p:bldP spid="148" grpId="0" animBg="1"/>
      <p:bldP spid="148" grpId="1" animBg="1"/>
      <p:bldP spid="148" grpId="2" animBg="1"/>
      <p:bldP spid="149" grpId="0" animBg="1"/>
      <p:bldP spid="149" grpId="1" animBg="1"/>
      <p:bldP spid="149" grpId="2" animBg="1"/>
      <p:bldP spid="150" grpId="0" animBg="1"/>
      <p:bldP spid="150" grpId="1" animBg="1"/>
      <p:bldP spid="150" grpId="2" animBg="1"/>
      <p:bldP spid="151" grpId="0" animBg="1"/>
      <p:bldP spid="151" grpId="1" animBg="1"/>
      <p:bldP spid="151" grpId="2" animBg="1"/>
      <p:bldP spid="152" grpId="0" animBg="1"/>
      <p:bldP spid="152" grpId="1" animBg="1"/>
      <p:bldP spid="152" grpId="2" animBg="1"/>
      <p:bldP spid="153" grpId="0" animBg="1"/>
      <p:bldP spid="153" grpId="1" animBg="1"/>
      <p:bldP spid="153" grpId="2" animBg="1"/>
      <p:bldP spid="154" grpId="0" animBg="1"/>
      <p:bldP spid="154" grpId="1" animBg="1"/>
      <p:bldP spid="154" grpId="2" animBg="1"/>
      <p:bldP spid="155" grpId="0" animBg="1"/>
      <p:bldP spid="155" grpId="1" animBg="1"/>
      <p:bldP spid="155" grpId="2" animBg="1"/>
      <p:bldP spid="156" grpId="0" animBg="1"/>
      <p:bldP spid="156" grpId="1" animBg="1"/>
      <p:bldP spid="156" grpId="2" animBg="1"/>
      <p:bldP spid="157" grpId="0" animBg="1"/>
      <p:bldP spid="157" grpId="1" animBg="1"/>
      <p:bldP spid="157" grpId="2" animBg="1"/>
      <p:bldP spid="158" grpId="0" animBg="1"/>
      <p:bldP spid="158" grpId="1" animBg="1"/>
      <p:bldP spid="158" grpId="2" animBg="1"/>
      <p:bldP spid="159" grpId="0" animBg="1"/>
      <p:bldP spid="159" grpId="1" animBg="1"/>
      <p:bldP spid="159" grpId="2" animBg="1"/>
      <p:bldP spid="160" grpId="0" animBg="1"/>
      <p:bldP spid="160" grpId="1" animBg="1"/>
      <p:bldP spid="160" grpId="2" animBg="1"/>
      <p:bldP spid="161" grpId="0"/>
      <p:bldP spid="161" grpId="1"/>
      <p:bldP spid="161" grpId="2"/>
      <p:bldP spid="162" grpId="0" animBg="1"/>
      <p:bldP spid="162" grpId="1" animBg="1"/>
      <p:bldP spid="162" grpId="2" animBg="1"/>
      <p:bldP spid="163" grpId="0" animBg="1"/>
      <p:bldP spid="163" grpId="1" animBg="1"/>
      <p:bldP spid="163" grpId="2" animBg="1"/>
      <p:bldP spid="164" grpId="0" animBg="1"/>
      <p:bldP spid="164" grpId="1" animBg="1"/>
      <p:bldP spid="164" grpId="2" animBg="1"/>
      <p:bldP spid="165" grpId="0" animBg="1"/>
      <p:bldP spid="165" grpId="1" animBg="1"/>
      <p:bldP spid="165" grpId="2" animBg="1"/>
      <p:bldP spid="166" grpId="0" animBg="1"/>
      <p:bldP spid="166" grpId="1" animBg="1"/>
      <p:bldP spid="166" grpId="2" animBg="1"/>
      <p:bldP spid="167" grpId="0" animBg="1"/>
      <p:bldP spid="167" grpId="1" animBg="1"/>
      <p:bldP spid="167" grpId="2" animBg="1"/>
      <p:bldP spid="168" grpId="0" animBg="1"/>
      <p:bldP spid="168" grpId="1" animBg="1"/>
      <p:bldP spid="168" grpId="2" animBg="1"/>
      <p:bldP spid="169" grpId="0" animBg="1"/>
      <p:bldP spid="169" grpId="1" animBg="1"/>
      <p:bldP spid="169" grpId="2" animBg="1"/>
      <p:bldP spid="170" grpId="0" animBg="1"/>
      <p:bldP spid="170" grpId="1" animBg="1"/>
      <p:bldP spid="170" grpId="2" animBg="1"/>
      <p:bldP spid="171" grpId="0" animBg="1"/>
      <p:bldP spid="171" grpId="1" animBg="1"/>
      <p:bldP spid="171" grpId="2" animBg="1"/>
      <p:bldP spid="172" grpId="0" animBg="1"/>
      <p:bldP spid="172" grpId="1" animBg="1"/>
      <p:bldP spid="172" grpId="2" animBg="1"/>
      <p:bldP spid="173" grpId="0" animBg="1"/>
      <p:bldP spid="173" grpId="1" animBg="1"/>
      <p:bldP spid="173" grpId="2" animBg="1"/>
      <p:bldP spid="174" grpId="0" animBg="1"/>
      <p:bldP spid="174" grpId="1" animBg="1"/>
      <p:bldP spid="174" grpId="2" animBg="1"/>
      <p:bldP spid="175" grpId="0" animBg="1"/>
      <p:bldP spid="175" grpId="1" animBg="1"/>
      <p:bldP spid="175" grpId="2" animBg="1"/>
      <p:bldP spid="176" grpId="0" animBg="1"/>
      <p:bldP spid="176" grpId="1" animBg="1"/>
      <p:bldP spid="176" grpId="2" animBg="1"/>
      <p:bldP spid="177" grpId="0" animBg="1"/>
      <p:bldP spid="177" grpId="1" animBg="1"/>
      <p:bldP spid="177" grpId="2" animBg="1"/>
      <p:bldP spid="178" grpId="0" animBg="1"/>
      <p:bldP spid="178" grpId="1" animBg="1"/>
      <p:bldP spid="178" grpId="2" animBg="1"/>
      <p:bldP spid="179" grpId="0" animBg="1"/>
      <p:bldP spid="179" grpId="1" animBg="1"/>
      <p:bldP spid="179" grpId="2" animBg="1"/>
      <p:bldP spid="180" grpId="0" animBg="1"/>
      <p:bldP spid="180" grpId="1" animBg="1"/>
      <p:bldP spid="180" grpId="2" animBg="1"/>
      <p:bldP spid="181" grpId="0" animBg="1"/>
      <p:bldP spid="181" grpId="1" animBg="1"/>
      <p:bldP spid="181" grpId="2" animBg="1"/>
      <p:bldP spid="182" grpId="0" animBg="1"/>
      <p:bldP spid="182" grpId="1" animBg="1"/>
      <p:bldP spid="182" grpId="2" animBg="1"/>
      <p:bldP spid="183" grpId="0" animBg="1"/>
      <p:bldP spid="183" grpId="1" animBg="1"/>
      <p:bldP spid="183" grpId="2" animBg="1"/>
      <p:bldP spid="184" grpId="0" animBg="1"/>
      <p:bldP spid="184" grpId="1" animBg="1"/>
      <p:bldP spid="184" grpId="2" animBg="1"/>
      <p:bldP spid="185" grpId="0" animBg="1"/>
      <p:bldP spid="185" grpId="1" animBg="1"/>
      <p:bldP spid="185" grpId="2" animBg="1"/>
      <p:bldP spid="186" grpId="0" animBg="1"/>
      <p:bldP spid="186" grpId="1" animBg="1"/>
      <p:bldP spid="186" grpId="2" animBg="1"/>
      <p:bldP spid="187" grpId="0" animBg="1"/>
      <p:bldP spid="187" grpId="1" animBg="1"/>
      <p:bldP spid="187" grpId="2" animBg="1"/>
      <p:bldP spid="188" grpId="0" animBg="1"/>
      <p:bldP spid="188" grpId="1" animBg="1"/>
      <p:bldP spid="188" grpId="2" animBg="1"/>
      <p:bldP spid="189" grpId="0" animBg="1"/>
      <p:bldP spid="189" grpId="1" animBg="1"/>
      <p:bldP spid="189" grpId="2" animBg="1"/>
      <p:bldP spid="190" grpId="0" animBg="1"/>
      <p:bldP spid="190" grpId="1" animBg="1"/>
      <p:bldP spid="190" grpId="2" animBg="1"/>
      <p:bldP spid="191" grpId="0" animBg="1"/>
      <p:bldP spid="191" grpId="1" animBg="1"/>
      <p:bldP spid="191" grpId="2" animBg="1"/>
      <p:bldP spid="192" grpId="0" animBg="1"/>
      <p:bldP spid="192" grpId="1" animBg="1"/>
      <p:bldP spid="192" grpId="2" animBg="1"/>
      <p:bldP spid="193" grpId="0" animBg="1"/>
      <p:bldP spid="193" grpId="1" animBg="1"/>
      <p:bldP spid="193" grpId="2" animBg="1"/>
      <p:bldP spid="194" grpId="0"/>
      <p:bldP spid="194" grpId="1"/>
      <p:bldP spid="194" grpId="2"/>
      <p:bldP spid="195" grpId="0" animBg="1"/>
      <p:bldP spid="195" grpId="1" animBg="1"/>
      <p:bldP spid="195" grpId="2" animBg="1"/>
      <p:bldP spid="196" grpId="0" animBg="1"/>
      <p:bldP spid="196" grpId="1" animBg="1"/>
      <p:bldP spid="196" grpId="2" animBg="1"/>
      <p:bldP spid="197" grpId="0" animBg="1"/>
      <p:bldP spid="197" grpId="1" animBg="1"/>
      <p:bldP spid="197" grpId="2" animBg="1"/>
      <p:bldP spid="198" grpId="0" animBg="1"/>
      <p:bldP spid="198" grpId="1" animBg="1"/>
      <p:bldP spid="198" grpId="2" animBg="1"/>
      <p:bldP spid="199" grpId="0" animBg="1"/>
      <p:bldP spid="199" grpId="1" animBg="1"/>
      <p:bldP spid="199" grpId="2" animBg="1"/>
      <p:bldP spid="200" grpId="0" animBg="1"/>
      <p:bldP spid="200" grpId="1" animBg="1"/>
      <p:bldP spid="200" grpId="2" animBg="1"/>
      <p:bldP spid="201" grpId="0" animBg="1"/>
      <p:bldP spid="201" grpId="1" animBg="1"/>
      <p:bldP spid="201" grpId="2" animBg="1"/>
      <p:bldP spid="202" grpId="0" animBg="1"/>
      <p:bldP spid="202" grpId="1" animBg="1"/>
      <p:bldP spid="202" grpId="2" animBg="1"/>
      <p:bldP spid="203" grpId="0" animBg="1"/>
      <p:bldP spid="203" grpId="1" animBg="1"/>
      <p:bldP spid="203" grpId="2" animBg="1"/>
      <p:bldP spid="204" grpId="0" animBg="1"/>
      <p:bldP spid="204" grpId="1" animBg="1"/>
      <p:bldP spid="204" grpId="2" animBg="1"/>
      <p:bldP spid="205" grpId="0" animBg="1"/>
      <p:bldP spid="205" grpId="1" animBg="1"/>
      <p:bldP spid="205" grpId="2" animBg="1"/>
      <p:bldP spid="206" grpId="0" animBg="1"/>
      <p:bldP spid="206" grpId="1" animBg="1"/>
      <p:bldP spid="206" grpId="2" animBg="1"/>
      <p:bldP spid="207" grpId="0" animBg="1"/>
      <p:bldP spid="207" grpId="1" animBg="1"/>
      <p:bldP spid="207" grpId="2" animBg="1"/>
      <p:bldP spid="208" grpId="0" animBg="1"/>
      <p:bldP spid="208" grpId="1" animBg="1"/>
      <p:bldP spid="208" grpId="2" animBg="1"/>
      <p:bldP spid="209" grpId="0" animBg="1"/>
      <p:bldP spid="209" grpId="1" animBg="1"/>
      <p:bldP spid="209" grpId="2" animBg="1"/>
      <p:bldP spid="210" grpId="0" animBg="1"/>
      <p:bldP spid="210" grpId="1" animBg="1"/>
      <p:bldP spid="210" grpId="2" animBg="1"/>
      <p:bldP spid="211" grpId="0" animBg="1"/>
      <p:bldP spid="211" grpId="1" animBg="1"/>
      <p:bldP spid="211" grpId="2" animBg="1"/>
      <p:bldP spid="212" grpId="0" animBg="1"/>
      <p:bldP spid="212" grpId="1" animBg="1"/>
      <p:bldP spid="212" grpId="2" animBg="1"/>
      <p:bldP spid="213" grpId="0" animBg="1"/>
      <p:bldP spid="213" grpId="1" animBg="1"/>
      <p:bldP spid="213" grpId="2" animBg="1"/>
      <p:bldP spid="214" grpId="0" animBg="1"/>
      <p:bldP spid="214" grpId="1" animBg="1"/>
      <p:bldP spid="214" grpId="2" animBg="1"/>
      <p:bldP spid="215" grpId="0" animBg="1"/>
      <p:bldP spid="215" grpId="1" animBg="1"/>
      <p:bldP spid="215" grpId="2" animBg="1"/>
      <p:bldP spid="216" grpId="0" animBg="1"/>
      <p:bldP spid="216" grpId="1" animBg="1"/>
      <p:bldP spid="216" grpId="2" animBg="1"/>
      <p:bldP spid="217" grpId="0" animBg="1"/>
      <p:bldP spid="217" grpId="1" animBg="1"/>
      <p:bldP spid="217" grpId="2" animBg="1"/>
      <p:bldP spid="218" grpId="0" animBg="1"/>
      <p:bldP spid="218" grpId="1" animBg="1"/>
      <p:bldP spid="218" grpId="2" animBg="1"/>
      <p:bldP spid="219" grpId="0" animBg="1"/>
      <p:bldP spid="219" grpId="1" animBg="1"/>
      <p:bldP spid="219" grpId="2" animBg="1"/>
      <p:bldP spid="220" grpId="0" animBg="1"/>
      <p:bldP spid="220" grpId="1" animBg="1"/>
      <p:bldP spid="220" grpId="2" animBg="1"/>
      <p:bldP spid="221" grpId="0" animBg="1"/>
      <p:bldP spid="221" grpId="1" animBg="1"/>
      <p:bldP spid="221" grpId="2" animBg="1"/>
      <p:bldP spid="222" grpId="0" animBg="1"/>
      <p:bldP spid="222" grpId="1" animBg="1"/>
      <p:bldP spid="222" grpId="2" animBg="1"/>
      <p:bldP spid="223" grpId="0" animBg="1"/>
      <p:bldP spid="223" grpId="1" animBg="1"/>
      <p:bldP spid="223" grpId="2" animBg="1"/>
      <p:bldP spid="224" grpId="0" animBg="1"/>
      <p:bldP spid="224" grpId="1" animBg="1"/>
      <p:bldP spid="224" grpId="2" animBg="1"/>
      <p:bldP spid="225" grpId="0" animBg="1"/>
      <p:bldP spid="225" grpId="1" animBg="1"/>
      <p:bldP spid="225" grpId="2" animBg="1"/>
      <p:bldP spid="226" grpId="0" animBg="1"/>
      <p:bldP spid="226" grpId="1" animBg="1"/>
      <p:bldP spid="226" grpId="2" animBg="1"/>
      <p:bldP spid="227" grpId="0"/>
      <p:bldP spid="227" grpId="1"/>
      <p:bldP spid="227" grpId="2"/>
      <p:bldP spid="228" grpId="0" animBg="1"/>
      <p:bldP spid="228" grpId="1" animBg="1"/>
      <p:bldP spid="228" grpId="2" animBg="1"/>
      <p:bldP spid="229" grpId="0" animBg="1"/>
      <p:bldP spid="229" grpId="1" animBg="1"/>
      <p:bldP spid="229" grpId="2" animBg="1"/>
      <p:bldP spid="230" grpId="0" animBg="1"/>
      <p:bldP spid="230" grpId="1" animBg="1"/>
      <p:bldP spid="230" grpId="2" animBg="1"/>
      <p:bldP spid="231" grpId="0" animBg="1"/>
      <p:bldP spid="231" grpId="1" animBg="1"/>
      <p:bldP spid="231" grpId="2" animBg="1"/>
      <p:bldP spid="232" grpId="0" animBg="1"/>
      <p:bldP spid="232" grpId="1" animBg="1"/>
      <p:bldP spid="232" grpId="2" animBg="1"/>
      <p:bldP spid="233" grpId="0" animBg="1"/>
      <p:bldP spid="233" grpId="1" animBg="1"/>
      <p:bldP spid="233" grpId="2" animBg="1"/>
      <p:bldP spid="234" grpId="0" animBg="1"/>
      <p:bldP spid="234" grpId="1" animBg="1"/>
      <p:bldP spid="234" grpId="2" animBg="1"/>
      <p:bldP spid="235" grpId="0" animBg="1"/>
      <p:bldP spid="235" grpId="1" animBg="1"/>
      <p:bldP spid="235" grpId="2" animBg="1"/>
      <p:bldP spid="236" grpId="0" animBg="1"/>
      <p:bldP spid="236" grpId="1" animBg="1"/>
      <p:bldP spid="236" grpId="2" animBg="1"/>
      <p:bldP spid="237" grpId="0" animBg="1"/>
      <p:bldP spid="237" grpId="1" animBg="1"/>
      <p:bldP spid="237" grpId="2" animBg="1"/>
      <p:bldP spid="238" grpId="0" animBg="1"/>
      <p:bldP spid="238" grpId="1" animBg="1"/>
      <p:bldP spid="238" grpId="2" animBg="1"/>
      <p:bldP spid="239" grpId="0" animBg="1"/>
      <p:bldP spid="239" grpId="1" animBg="1"/>
      <p:bldP spid="239" grpId="2" animBg="1"/>
      <p:bldP spid="240" grpId="0" animBg="1"/>
      <p:bldP spid="240" grpId="1" animBg="1"/>
      <p:bldP spid="240" grpId="2" animBg="1"/>
      <p:bldP spid="241" grpId="0" animBg="1"/>
      <p:bldP spid="241" grpId="1" animBg="1"/>
      <p:bldP spid="241" grpId="2" animBg="1"/>
      <p:bldP spid="242" grpId="0" animBg="1"/>
      <p:bldP spid="242" grpId="1" animBg="1"/>
      <p:bldP spid="242" grpId="2" animBg="1"/>
      <p:bldP spid="243" grpId="0" animBg="1"/>
      <p:bldP spid="243" grpId="1" animBg="1"/>
      <p:bldP spid="243" grpId="2" animBg="1"/>
      <p:bldP spid="244" grpId="0" animBg="1"/>
      <p:bldP spid="244" grpId="1" animBg="1"/>
      <p:bldP spid="244" grpId="2" animBg="1"/>
      <p:bldP spid="245" grpId="0" animBg="1"/>
      <p:bldP spid="245" grpId="1" animBg="1"/>
      <p:bldP spid="245" grpId="2" animBg="1"/>
      <p:bldP spid="246" grpId="0" animBg="1"/>
      <p:bldP spid="246" grpId="1" animBg="1"/>
      <p:bldP spid="246" grpId="2" animBg="1"/>
      <p:bldP spid="247" grpId="0" animBg="1"/>
      <p:bldP spid="247" grpId="1" animBg="1"/>
      <p:bldP spid="247" grpId="2" animBg="1"/>
      <p:bldP spid="248" grpId="0" animBg="1"/>
      <p:bldP spid="248" grpId="1" animBg="1"/>
      <p:bldP spid="248" grpId="2" animBg="1"/>
      <p:bldP spid="249" grpId="0" animBg="1"/>
      <p:bldP spid="249" grpId="1" animBg="1"/>
      <p:bldP spid="249" grpId="2" animBg="1"/>
      <p:bldP spid="250" grpId="0" animBg="1"/>
      <p:bldP spid="250" grpId="1" animBg="1"/>
      <p:bldP spid="250" grpId="2" animBg="1"/>
      <p:bldP spid="251" grpId="0" animBg="1"/>
      <p:bldP spid="251" grpId="1" animBg="1"/>
      <p:bldP spid="251" grpId="2" animBg="1"/>
      <p:bldP spid="252" grpId="0" animBg="1"/>
      <p:bldP spid="252" grpId="1" animBg="1"/>
      <p:bldP spid="252" grpId="2" animBg="1"/>
      <p:bldP spid="253" grpId="0" animBg="1"/>
      <p:bldP spid="253" grpId="1" animBg="1"/>
      <p:bldP spid="253" grpId="2" animBg="1"/>
      <p:bldP spid="254" grpId="0" animBg="1"/>
      <p:bldP spid="254" grpId="1" animBg="1"/>
      <p:bldP spid="254" grpId="2" animBg="1"/>
      <p:bldP spid="255" grpId="0" animBg="1"/>
      <p:bldP spid="255" grpId="1" animBg="1"/>
      <p:bldP spid="255" grpId="2" animBg="1"/>
      <p:bldP spid="256" grpId="0" animBg="1"/>
      <p:bldP spid="256" grpId="1" animBg="1"/>
      <p:bldP spid="256" grpId="2" animBg="1"/>
      <p:bldP spid="257" grpId="0" animBg="1"/>
      <p:bldP spid="257" grpId="1" animBg="1"/>
      <p:bldP spid="257" grpId="2" animBg="1"/>
      <p:bldP spid="258" grpId="0" animBg="1"/>
      <p:bldP spid="258" grpId="1" animBg="1"/>
      <p:bldP spid="258" grpId="2" animBg="1"/>
      <p:bldP spid="259" grpId="0" animBg="1"/>
      <p:bldP spid="259" grpId="1" animBg="1"/>
      <p:bldP spid="259" grpId="2" animBg="1"/>
      <p:bldP spid="260" grpId="0"/>
      <p:bldP spid="260" grpId="1"/>
      <p:bldP spid="262" grpId="0"/>
      <p:bldP spid="262" grpId="1"/>
      <p:bldP spid="262" grpId="2"/>
      <p:bldP spid="262" grpId="3"/>
      <p:bldP spid="262" grpId="4"/>
      <p:bldP spid="262" grpId="5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字幕">
            <a:extLst>
              <a:ext uri="{FF2B5EF4-FFF2-40B4-BE49-F238E27FC236}">
                <a16:creationId xmlns:a16="http://schemas.microsoft.com/office/drawing/2014/main" id="{1C5CFC28-4456-4F98-ADC4-F12946681042}"/>
              </a:ext>
            </a:extLst>
          </p:cNvPr>
          <p:cNvSpPr txBox="1"/>
          <p:nvPr/>
        </p:nvSpPr>
        <p:spPr>
          <a:xfrm>
            <a:off x="3854343" y="6255859"/>
            <a:ext cx="448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乘着光努力向上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6B5B6A1-8857-4E6C-8311-43863565601B}"/>
              </a:ext>
            </a:extLst>
          </p:cNvPr>
          <p:cNvGrpSpPr/>
          <p:nvPr/>
        </p:nvGrpSpPr>
        <p:grpSpPr>
          <a:xfrm>
            <a:off x="0" y="795291"/>
            <a:ext cx="12192000" cy="6062709"/>
            <a:chOff x="0" y="795291"/>
            <a:chExt cx="12192000" cy="6062709"/>
          </a:xfrm>
        </p:grpSpPr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569A4A71-DA4B-4CAE-A6C5-2E4BC4400B31}"/>
                </a:ext>
              </a:extLst>
            </p:cNvPr>
            <p:cNvSpPr/>
            <p:nvPr/>
          </p:nvSpPr>
          <p:spPr>
            <a:xfrm>
              <a:off x="5369668" y="795291"/>
              <a:ext cx="1449421" cy="14494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762000">
                <a:schemeClr val="bg1">
                  <a:alpha val="3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78308762-6B7C-4209-8793-7B0A94CD29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2246489"/>
              <a:ext cx="6096000" cy="4611511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97C8E35B-D99B-435B-B39F-0D1C83E1F2D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246489"/>
              <a:ext cx="6096000" cy="4611511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63295F5D-4AB4-4494-ACE3-6C4298817A4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246489"/>
              <a:ext cx="0" cy="4611511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230DB320-6CF8-4D8C-A2A9-33B8290908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0455" y="2246489"/>
              <a:ext cx="2585544" cy="4611511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98E551EB-0F7C-441D-B421-CD003AE3E77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246489"/>
              <a:ext cx="2585544" cy="4611511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AB416D6E-05C6-435F-86FC-24855BB118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2246489"/>
              <a:ext cx="6096000" cy="2625056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9D043CC1-7873-4408-95B6-D985E823A2A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246489"/>
              <a:ext cx="6096000" cy="2625056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06C8345C-537B-4A61-A25F-B01A7E1227F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246489"/>
              <a:ext cx="6096000" cy="1148352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97D223CD-4D13-4B30-88B2-37DF082C1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2246491"/>
              <a:ext cx="6096000" cy="1148352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936153B2-757A-454C-9375-1CE993F5C2B2}"/>
                </a:ext>
              </a:extLst>
            </p:cNvPr>
            <p:cNvCxnSpPr/>
            <p:nvPr/>
          </p:nvCxnSpPr>
          <p:spPr>
            <a:xfrm>
              <a:off x="0" y="6011917"/>
              <a:ext cx="12192000" cy="0"/>
            </a:xfrm>
            <a:prstGeom prst="line">
              <a:avLst/>
            </a:prstGeom>
            <a:ln w="3175">
              <a:gradFill flip="none" rotWithShape="1">
                <a:gsLst>
                  <a:gs pos="5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5A4FA071-C98E-4D68-B7CF-9321DFDF5AC8}"/>
                </a:ext>
              </a:extLst>
            </p:cNvPr>
            <p:cNvCxnSpPr/>
            <p:nvPr/>
          </p:nvCxnSpPr>
          <p:spPr>
            <a:xfrm>
              <a:off x="0" y="5221852"/>
              <a:ext cx="12192000" cy="0"/>
            </a:xfrm>
            <a:prstGeom prst="line">
              <a:avLst/>
            </a:prstGeom>
            <a:ln w="3175">
              <a:gradFill flip="none" rotWithShape="1">
                <a:gsLst>
                  <a:gs pos="5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68796DCF-EAC4-42D2-9AB2-359620C9D4AF}"/>
                </a:ext>
              </a:extLst>
            </p:cNvPr>
            <p:cNvCxnSpPr/>
            <p:nvPr/>
          </p:nvCxnSpPr>
          <p:spPr>
            <a:xfrm>
              <a:off x="0" y="4529959"/>
              <a:ext cx="12192000" cy="0"/>
            </a:xfrm>
            <a:prstGeom prst="line">
              <a:avLst/>
            </a:prstGeom>
            <a:ln w="3175">
              <a:gradFill flip="none" rotWithShape="1">
                <a:gsLst>
                  <a:gs pos="5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8DCA2CAA-0598-4317-8394-B2B384BBE717}"/>
                </a:ext>
              </a:extLst>
            </p:cNvPr>
            <p:cNvCxnSpPr/>
            <p:nvPr/>
          </p:nvCxnSpPr>
          <p:spPr>
            <a:xfrm>
              <a:off x="0" y="3996615"/>
              <a:ext cx="12192000" cy="0"/>
            </a:xfrm>
            <a:prstGeom prst="line">
              <a:avLst/>
            </a:prstGeom>
            <a:ln w="3175">
              <a:gradFill flip="none" rotWithShape="1">
                <a:gsLst>
                  <a:gs pos="5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C6A8785E-4E9A-4723-BF4D-6C4C36DD188F}"/>
                </a:ext>
              </a:extLst>
            </p:cNvPr>
            <p:cNvCxnSpPr/>
            <p:nvPr/>
          </p:nvCxnSpPr>
          <p:spPr>
            <a:xfrm>
              <a:off x="0" y="3594538"/>
              <a:ext cx="12192000" cy="0"/>
            </a:xfrm>
            <a:prstGeom prst="line">
              <a:avLst/>
            </a:prstGeom>
            <a:ln w="3175">
              <a:gradFill flip="none" rotWithShape="1">
                <a:gsLst>
                  <a:gs pos="5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EBC0D969-667A-488E-ACB8-48209601D6DC}"/>
                </a:ext>
              </a:extLst>
            </p:cNvPr>
            <p:cNvCxnSpPr/>
            <p:nvPr/>
          </p:nvCxnSpPr>
          <p:spPr>
            <a:xfrm>
              <a:off x="0" y="3285043"/>
              <a:ext cx="12192000" cy="0"/>
            </a:xfrm>
            <a:prstGeom prst="line">
              <a:avLst/>
            </a:prstGeom>
            <a:ln w="3175">
              <a:gradFill flip="none" rotWithShape="1">
                <a:gsLst>
                  <a:gs pos="5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5FBC603A-D38F-43EC-8CE8-0DC506529BCE}"/>
                </a:ext>
              </a:extLst>
            </p:cNvPr>
            <p:cNvCxnSpPr/>
            <p:nvPr/>
          </p:nvCxnSpPr>
          <p:spPr>
            <a:xfrm>
              <a:off x="0" y="2985722"/>
              <a:ext cx="12192000" cy="0"/>
            </a:xfrm>
            <a:prstGeom prst="line">
              <a:avLst/>
            </a:prstGeom>
            <a:ln w="3175">
              <a:gradFill flip="none" rotWithShape="1">
                <a:gsLst>
                  <a:gs pos="75000">
                    <a:schemeClr val="tx1">
                      <a:lumMod val="85000"/>
                      <a:lumOff val="15000"/>
                    </a:schemeClr>
                  </a:gs>
                  <a:gs pos="5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95000"/>
                      <a:lumOff val="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E59EC652-B774-4998-A069-C407AC61773F}"/>
                </a:ext>
              </a:extLst>
            </p:cNvPr>
            <p:cNvCxnSpPr/>
            <p:nvPr/>
          </p:nvCxnSpPr>
          <p:spPr>
            <a:xfrm>
              <a:off x="0" y="2742531"/>
              <a:ext cx="12192000" cy="0"/>
            </a:xfrm>
            <a:prstGeom prst="line">
              <a:avLst/>
            </a:prstGeom>
            <a:ln w="3175">
              <a:gradFill flip="none" rotWithShape="1">
                <a:gsLst>
                  <a:gs pos="75000">
                    <a:schemeClr val="tx1">
                      <a:lumMod val="85000"/>
                      <a:lumOff val="15000"/>
                    </a:schemeClr>
                  </a:gs>
                  <a:gs pos="5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95000"/>
                      <a:lumOff val="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356B4AC0-DC2A-44CA-BE64-3AF990FA3CDE}"/>
                </a:ext>
              </a:extLst>
            </p:cNvPr>
            <p:cNvCxnSpPr/>
            <p:nvPr/>
          </p:nvCxnSpPr>
          <p:spPr>
            <a:xfrm>
              <a:off x="0" y="2528524"/>
              <a:ext cx="12192000" cy="0"/>
            </a:xfrm>
            <a:prstGeom prst="line">
              <a:avLst/>
            </a:prstGeom>
            <a:ln w="3175">
              <a:gradFill flip="none" rotWithShape="1">
                <a:gsLst>
                  <a:gs pos="75000">
                    <a:schemeClr val="tx1">
                      <a:lumMod val="85000"/>
                      <a:lumOff val="15000"/>
                    </a:schemeClr>
                  </a:gs>
                  <a:gs pos="5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95000"/>
                      <a:lumOff val="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393140D6-C777-48A1-A434-ABCB5422C851}"/>
                </a:ext>
              </a:extLst>
            </p:cNvPr>
            <p:cNvCxnSpPr/>
            <p:nvPr/>
          </p:nvCxnSpPr>
          <p:spPr>
            <a:xfrm>
              <a:off x="0" y="2358118"/>
              <a:ext cx="12192000" cy="0"/>
            </a:xfrm>
            <a:prstGeom prst="line">
              <a:avLst/>
            </a:prstGeom>
            <a:ln w="3175">
              <a:gradFill flip="none" rotWithShape="1">
                <a:gsLst>
                  <a:gs pos="75000">
                    <a:schemeClr val="tx1">
                      <a:lumMod val="85000"/>
                      <a:lumOff val="15000"/>
                    </a:schemeClr>
                  </a:gs>
                  <a:gs pos="5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95000"/>
                      <a:lumOff val="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DA87D9E5-2D27-42C4-933D-DFC9B49728FD}"/>
                </a:ext>
              </a:extLst>
            </p:cNvPr>
            <p:cNvCxnSpPr/>
            <p:nvPr/>
          </p:nvCxnSpPr>
          <p:spPr>
            <a:xfrm>
              <a:off x="0" y="2251824"/>
              <a:ext cx="12192000" cy="0"/>
            </a:xfrm>
            <a:prstGeom prst="line">
              <a:avLst/>
            </a:prstGeom>
            <a:ln w="3175">
              <a:gradFill flip="none" rotWithShape="1">
                <a:gsLst>
                  <a:gs pos="5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95000"/>
                      <a:lumOff val="5000"/>
                      <a:alpha val="0"/>
                    </a:schemeClr>
                  </a:gs>
                  <a:gs pos="99000">
                    <a:schemeClr val="tx1">
                      <a:lumMod val="95000"/>
                      <a:lumOff val="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93A77E1-3B44-4B1A-AF53-8A37E8174C64}"/>
                </a:ext>
              </a:extLst>
            </p:cNvPr>
            <p:cNvGrpSpPr/>
            <p:nvPr/>
          </p:nvGrpSpPr>
          <p:grpSpPr>
            <a:xfrm>
              <a:off x="4965202" y="3642201"/>
              <a:ext cx="324000" cy="365479"/>
              <a:chOff x="5023925" y="3969372"/>
              <a:chExt cx="324000" cy="365479"/>
            </a:xfrm>
          </p:grpSpPr>
          <p:sp>
            <p:nvSpPr>
              <p:cNvPr id="200" name="椭圆 199">
                <a:extLst>
                  <a:ext uri="{FF2B5EF4-FFF2-40B4-BE49-F238E27FC236}">
                    <a16:creationId xmlns:a16="http://schemas.microsoft.com/office/drawing/2014/main" id="{DC07C9F0-9228-4FB1-A6BB-70C66F8ABFE5}"/>
                  </a:ext>
                </a:extLst>
              </p:cNvPr>
              <p:cNvSpPr/>
              <p:nvPr/>
            </p:nvSpPr>
            <p:spPr>
              <a:xfrm>
                <a:off x="5098017" y="4289132"/>
                <a:ext cx="180820" cy="45719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>
                <a:extLst>
                  <a:ext uri="{FF2B5EF4-FFF2-40B4-BE49-F238E27FC236}">
                    <a16:creationId xmlns:a16="http://schemas.microsoft.com/office/drawing/2014/main" id="{6179A984-B858-48B9-AA63-18B238DD54F8}"/>
                  </a:ext>
                </a:extLst>
              </p:cNvPr>
              <p:cNvSpPr/>
              <p:nvPr/>
            </p:nvSpPr>
            <p:spPr>
              <a:xfrm>
                <a:off x="5023925" y="3969372"/>
                <a:ext cx="324000" cy="324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glow rad="127000">
                  <a:schemeClr val="bg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38C3B696-E249-45D8-98D3-CBDDB1707694}"/>
                </a:ext>
              </a:extLst>
            </p:cNvPr>
            <p:cNvGrpSpPr/>
            <p:nvPr/>
          </p:nvGrpSpPr>
          <p:grpSpPr>
            <a:xfrm>
              <a:off x="3396323" y="2596270"/>
              <a:ext cx="139233" cy="157058"/>
              <a:chOff x="5023925" y="3969372"/>
              <a:chExt cx="324000" cy="365479"/>
            </a:xfrm>
          </p:grpSpPr>
          <p:sp>
            <p:nvSpPr>
              <p:cNvPr id="202" name="椭圆 201">
                <a:extLst>
                  <a:ext uri="{FF2B5EF4-FFF2-40B4-BE49-F238E27FC236}">
                    <a16:creationId xmlns:a16="http://schemas.microsoft.com/office/drawing/2014/main" id="{7AE4A1C6-26DD-4835-8425-1B43B0B43096}"/>
                  </a:ext>
                </a:extLst>
              </p:cNvPr>
              <p:cNvSpPr/>
              <p:nvPr/>
            </p:nvSpPr>
            <p:spPr>
              <a:xfrm>
                <a:off x="5098017" y="4289132"/>
                <a:ext cx="180820" cy="45719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椭圆 202">
                <a:extLst>
                  <a:ext uri="{FF2B5EF4-FFF2-40B4-BE49-F238E27FC236}">
                    <a16:creationId xmlns:a16="http://schemas.microsoft.com/office/drawing/2014/main" id="{EF8AF56D-8664-4F78-95D8-2B869B2D252E}"/>
                  </a:ext>
                </a:extLst>
              </p:cNvPr>
              <p:cNvSpPr/>
              <p:nvPr/>
            </p:nvSpPr>
            <p:spPr>
              <a:xfrm>
                <a:off x="5023925" y="3969372"/>
                <a:ext cx="324000" cy="324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glow rad="127000">
                  <a:schemeClr val="bg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49D86FE4-9DE9-4BB9-8FF4-BFE04F3F9481}"/>
                </a:ext>
              </a:extLst>
            </p:cNvPr>
            <p:cNvGrpSpPr/>
            <p:nvPr/>
          </p:nvGrpSpPr>
          <p:grpSpPr>
            <a:xfrm>
              <a:off x="9862802" y="2643289"/>
              <a:ext cx="324000" cy="365479"/>
              <a:chOff x="5023925" y="3969372"/>
              <a:chExt cx="324000" cy="365479"/>
            </a:xfrm>
          </p:grpSpPr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2963F945-23DB-4D77-8860-9A72DE65E870}"/>
                  </a:ext>
                </a:extLst>
              </p:cNvPr>
              <p:cNvSpPr/>
              <p:nvPr/>
            </p:nvSpPr>
            <p:spPr>
              <a:xfrm>
                <a:off x="5098017" y="4289132"/>
                <a:ext cx="180820" cy="45719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椭圆 214">
                <a:extLst>
                  <a:ext uri="{FF2B5EF4-FFF2-40B4-BE49-F238E27FC236}">
                    <a16:creationId xmlns:a16="http://schemas.microsoft.com/office/drawing/2014/main" id="{33DB7B0C-5976-49B5-A797-D76FC480D744}"/>
                  </a:ext>
                </a:extLst>
              </p:cNvPr>
              <p:cNvSpPr/>
              <p:nvPr/>
            </p:nvSpPr>
            <p:spPr>
              <a:xfrm>
                <a:off x="5023925" y="3969372"/>
                <a:ext cx="324000" cy="324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glow rad="127000">
                  <a:schemeClr val="bg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6" name="组合 215">
              <a:extLst>
                <a:ext uri="{FF2B5EF4-FFF2-40B4-BE49-F238E27FC236}">
                  <a16:creationId xmlns:a16="http://schemas.microsoft.com/office/drawing/2014/main" id="{FDEA9937-B0D4-4CB2-80B4-26EE86E8071E}"/>
                </a:ext>
              </a:extLst>
            </p:cNvPr>
            <p:cNvGrpSpPr/>
            <p:nvPr/>
          </p:nvGrpSpPr>
          <p:grpSpPr>
            <a:xfrm>
              <a:off x="7700364" y="5073415"/>
              <a:ext cx="139233" cy="157058"/>
              <a:chOff x="5023925" y="3969372"/>
              <a:chExt cx="324000" cy="365479"/>
            </a:xfrm>
          </p:grpSpPr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09044757-02F1-4165-B4D7-B81A0EC668B1}"/>
                  </a:ext>
                </a:extLst>
              </p:cNvPr>
              <p:cNvSpPr/>
              <p:nvPr/>
            </p:nvSpPr>
            <p:spPr>
              <a:xfrm>
                <a:off x="5098017" y="4289132"/>
                <a:ext cx="180820" cy="45719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65DD366A-3417-4795-8EC2-DC034C280235}"/>
                  </a:ext>
                </a:extLst>
              </p:cNvPr>
              <p:cNvSpPr/>
              <p:nvPr/>
            </p:nvSpPr>
            <p:spPr>
              <a:xfrm>
                <a:off x="5023925" y="3969372"/>
                <a:ext cx="324000" cy="324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glow rad="127000">
                  <a:schemeClr val="bg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F2F6032D-2604-4EB2-9D8E-85DFB38E9832}"/>
                </a:ext>
              </a:extLst>
            </p:cNvPr>
            <p:cNvGrpSpPr/>
            <p:nvPr/>
          </p:nvGrpSpPr>
          <p:grpSpPr>
            <a:xfrm>
              <a:off x="534344" y="3183726"/>
              <a:ext cx="94497" cy="106595"/>
              <a:chOff x="5023925" y="3969372"/>
              <a:chExt cx="324000" cy="365479"/>
            </a:xfrm>
          </p:grpSpPr>
          <p:sp>
            <p:nvSpPr>
              <p:cNvPr id="223" name="椭圆 222">
                <a:extLst>
                  <a:ext uri="{FF2B5EF4-FFF2-40B4-BE49-F238E27FC236}">
                    <a16:creationId xmlns:a16="http://schemas.microsoft.com/office/drawing/2014/main" id="{D211AC03-C7A2-4047-B3E0-B3A4C22D85F0}"/>
                  </a:ext>
                </a:extLst>
              </p:cNvPr>
              <p:cNvSpPr/>
              <p:nvPr/>
            </p:nvSpPr>
            <p:spPr>
              <a:xfrm>
                <a:off x="5098017" y="4289132"/>
                <a:ext cx="180820" cy="45719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>
                <a:extLst>
                  <a:ext uri="{FF2B5EF4-FFF2-40B4-BE49-F238E27FC236}">
                    <a16:creationId xmlns:a16="http://schemas.microsoft.com/office/drawing/2014/main" id="{4A5F79D8-058C-4FB3-B5FF-C211389993EF}"/>
                  </a:ext>
                </a:extLst>
              </p:cNvPr>
              <p:cNvSpPr/>
              <p:nvPr/>
            </p:nvSpPr>
            <p:spPr>
              <a:xfrm>
                <a:off x="5023925" y="3969372"/>
                <a:ext cx="324000" cy="324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glow rad="127000">
                  <a:schemeClr val="bg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0EB434C6-1CB8-443D-89F1-756923985662}"/>
                </a:ext>
              </a:extLst>
            </p:cNvPr>
            <p:cNvGrpSpPr/>
            <p:nvPr/>
          </p:nvGrpSpPr>
          <p:grpSpPr>
            <a:xfrm>
              <a:off x="1999472" y="4869352"/>
              <a:ext cx="324000" cy="365479"/>
              <a:chOff x="5023925" y="3969372"/>
              <a:chExt cx="324000" cy="365479"/>
            </a:xfrm>
          </p:grpSpPr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5C55C5BF-06D1-4BDA-A177-D905080B4BAE}"/>
                  </a:ext>
                </a:extLst>
              </p:cNvPr>
              <p:cNvSpPr/>
              <p:nvPr/>
            </p:nvSpPr>
            <p:spPr>
              <a:xfrm>
                <a:off x="5098017" y="4289132"/>
                <a:ext cx="180820" cy="45719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椭圆 226">
                <a:extLst>
                  <a:ext uri="{FF2B5EF4-FFF2-40B4-BE49-F238E27FC236}">
                    <a16:creationId xmlns:a16="http://schemas.microsoft.com/office/drawing/2014/main" id="{39DFF290-F6E3-4A2D-A8F4-60DB064FEAB9}"/>
                  </a:ext>
                </a:extLst>
              </p:cNvPr>
              <p:cNvSpPr/>
              <p:nvPr/>
            </p:nvSpPr>
            <p:spPr>
              <a:xfrm>
                <a:off x="5023925" y="3969372"/>
                <a:ext cx="324000" cy="324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glow rad="127000">
                  <a:schemeClr val="bg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8" name="组合 227">
              <a:extLst>
                <a:ext uri="{FF2B5EF4-FFF2-40B4-BE49-F238E27FC236}">
                  <a16:creationId xmlns:a16="http://schemas.microsoft.com/office/drawing/2014/main" id="{A4A14DDF-E8F1-4185-A387-A2C4E7DAEB0B}"/>
                </a:ext>
              </a:extLst>
            </p:cNvPr>
            <p:cNvGrpSpPr/>
            <p:nvPr/>
          </p:nvGrpSpPr>
          <p:grpSpPr>
            <a:xfrm>
              <a:off x="7358723" y="3045223"/>
              <a:ext cx="224331" cy="253050"/>
              <a:chOff x="5023925" y="3969372"/>
              <a:chExt cx="324000" cy="365479"/>
            </a:xfrm>
          </p:grpSpPr>
          <p:sp>
            <p:nvSpPr>
              <p:cNvPr id="229" name="椭圆 228">
                <a:extLst>
                  <a:ext uri="{FF2B5EF4-FFF2-40B4-BE49-F238E27FC236}">
                    <a16:creationId xmlns:a16="http://schemas.microsoft.com/office/drawing/2014/main" id="{3213C7CF-7F0C-4606-9CD5-A0888E4368CF}"/>
                  </a:ext>
                </a:extLst>
              </p:cNvPr>
              <p:cNvSpPr/>
              <p:nvPr/>
            </p:nvSpPr>
            <p:spPr>
              <a:xfrm>
                <a:off x="5098017" y="4289132"/>
                <a:ext cx="180820" cy="45719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>
                <a:extLst>
                  <a:ext uri="{FF2B5EF4-FFF2-40B4-BE49-F238E27FC236}">
                    <a16:creationId xmlns:a16="http://schemas.microsoft.com/office/drawing/2014/main" id="{965EA59D-8923-4CDF-B375-EFC27A6C0052}"/>
                  </a:ext>
                </a:extLst>
              </p:cNvPr>
              <p:cNvSpPr/>
              <p:nvPr/>
            </p:nvSpPr>
            <p:spPr>
              <a:xfrm>
                <a:off x="5023925" y="3969372"/>
                <a:ext cx="324000" cy="324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glow rad="127000">
                  <a:schemeClr val="bg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1" name="组合 230">
              <a:extLst>
                <a:ext uri="{FF2B5EF4-FFF2-40B4-BE49-F238E27FC236}">
                  <a16:creationId xmlns:a16="http://schemas.microsoft.com/office/drawing/2014/main" id="{883CC1D5-40D3-46D5-93C5-4D9E2B6903AD}"/>
                </a:ext>
              </a:extLst>
            </p:cNvPr>
            <p:cNvGrpSpPr/>
            <p:nvPr/>
          </p:nvGrpSpPr>
          <p:grpSpPr>
            <a:xfrm>
              <a:off x="11344441" y="4404619"/>
              <a:ext cx="114522" cy="129183"/>
              <a:chOff x="5023925" y="3969372"/>
              <a:chExt cx="324000" cy="365479"/>
            </a:xfrm>
          </p:grpSpPr>
          <p:sp>
            <p:nvSpPr>
              <p:cNvPr id="232" name="椭圆 231">
                <a:extLst>
                  <a:ext uri="{FF2B5EF4-FFF2-40B4-BE49-F238E27FC236}">
                    <a16:creationId xmlns:a16="http://schemas.microsoft.com/office/drawing/2014/main" id="{B0AE52DC-B602-4ED6-9736-9D251D458AA4}"/>
                  </a:ext>
                </a:extLst>
              </p:cNvPr>
              <p:cNvSpPr/>
              <p:nvPr/>
            </p:nvSpPr>
            <p:spPr>
              <a:xfrm>
                <a:off x="5098017" y="4289132"/>
                <a:ext cx="180820" cy="45719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>
                <a:extLst>
                  <a:ext uri="{FF2B5EF4-FFF2-40B4-BE49-F238E27FC236}">
                    <a16:creationId xmlns:a16="http://schemas.microsoft.com/office/drawing/2014/main" id="{5F74B4D4-FDC3-4783-B019-2B1756D2B13B}"/>
                  </a:ext>
                </a:extLst>
              </p:cNvPr>
              <p:cNvSpPr/>
              <p:nvPr/>
            </p:nvSpPr>
            <p:spPr>
              <a:xfrm>
                <a:off x="5023925" y="3969372"/>
                <a:ext cx="324000" cy="324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glow rad="127000">
                  <a:schemeClr val="bg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7" name="组合 236">
              <a:extLst>
                <a:ext uri="{FF2B5EF4-FFF2-40B4-BE49-F238E27FC236}">
                  <a16:creationId xmlns:a16="http://schemas.microsoft.com/office/drawing/2014/main" id="{7A706AC0-A398-478B-A3AD-C95A1D7F7207}"/>
                </a:ext>
              </a:extLst>
            </p:cNvPr>
            <p:cNvGrpSpPr/>
            <p:nvPr/>
          </p:nvGrpSpPr>
          <p:grpSpPr>
            <a:xfrm>
              <a:off x="10426942" y="3716614"/>
              <a:ext cx="45719" cy="51572"/>
              <a:chOff x="5023925" y="3969372"/>
              <a:chExt cx="324000" cy="365479"/>
            </a:xfrm>
          </p:grpSpPr>
          <p:sp>
            <p:nvSpPr>
              <p:cNvPr id="238" name="椭圆 237">
                <a:extLst>
                  <a:ext uri="{FF2B5EF4-FFF2-40B4-BE49-F238E27FC236}">
                    <a16:creationId xmlns:a16="http://schemas.microsoft.com/office/drawing/2014/main" id="{3EC9AB8A-1678-4F41-98EF-09936673942A}"/>
                  </a:ext>
                </a:extLst>
              </p:cNvPr>
              <p:cNvSpPr/>
              <p:nvPr/>
            </p:nvSpPr>
            <p:spPr>
              <a:xfrm>
                <a:off x="5098017" y="4289132"/>
                <a:ext cx="180820" cy="45719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9" name="椭圆 238">
                <a:extLst>
                  <a:ext uri="{FF2B5EF4-FFF2-40B4-BE49-F238E27FC236}">
                    <a16:creationId xmlns:a16="http://schemas.microsoft.com/office/drawing/2014/main" id="{3455E02C-C338-470A-AA7B-0BE8A60C49B2}"/>
                  </a:ext>
                </a:extLst>
              </p:cNvPr>
              <p:cNvSpPr/>
              <p:nvPr/>
            </p:nvSpPr>
            <p:spPr>
              <a:xfrm>
                <a:off x="5023925" y="3969372"/>
                <a:ext cx="324000" cy="324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glow rad="127000">
                  <a:schemeClr val="bg1">
                    <a:alpha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366A7B24-1B7B-4BD3-B6AD-AC26D0530F16}"/>
                </a:ext>
              </a:extLst>
            </p:cNvPr>
            <p:cNvCxnSpPr>
              <a:cxnSpLocks/>
              <a:stCxn id="176" idx="4"/>
            </p:cNvCxnSpPr>
            <p:nvPr/>
          </p:nvCxnSpPr>
          <p:spPr>
            <a:xfrm>
              <a:off x="6094379" y="2244712"/>
              <a:ext cx="6097621" cy="452768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F6AF55B7-FF62-4763-AFF3-9FDFDFB226F5}"/>
                </a:ext>
              </a:extLst>
            </p:cNvPr>
            <p:cNvCxnSpPr>
              <a:cxnSpLocks/>
              <a:stCxn id="176" idx="4"/>
            </p:cNvCxnSpPr>
            <p:nvPr/>
          </p:nvCxnSpPr>
          <p:spPr>
            <a:xfrm flipH="1">
              <a:off x="1" y="2244712"/>
              <a:ext cx="6094378" cy="456924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雨牧-点">
            <a:extLst>
              <a:ext uri="{FF2B5EF4-FFF2-40B4-BE49-F238E27FC236}">
                <a16:creationId xmlns:a16="http://schemas.microsoft.com/office/drawing/2014/main" id="{2CD088A3-BBF3-4E08-A512-59328D498877}"/>
              </a:ext>
            </a:extLst>
          </p:cNvPr>
          <p:cNvSpPr txBox="1"/>
          <p:nvPr/>
        </p:nvSpPr>
        <p:spPr>
          <a:xfrm>
            <a:off x="4738409" y="6601102"/>
            <a:ext cx="266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-100000" dirty="0">
                <a:solidFill>
                  <a:schemeClr val="bg1"/>
                </a:solidFill>
                <a:effectLst/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endParaRPr lang="zh-CN" altLang="en-US" sz="2800" spc="-100000" dirty="0">
              <a:solidFill>
                <a:schemeClr val="bg1"/>
              </a:solidFill>
              <a:effectLst/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60" name="雨牧-亮圆">
            <a:extLst>
              <a:ext uri="{FF2B5EF4-FFF2-40B4-BE49-F238E27FC236}">
                <a16:creationId xmlns:a16="http://schemas.microsoft.com/office/drawing/2014/main" id="{1F84FACD-7AD2-4580-AF22-F8F925EE1F9E}"/>
              </a:ext>
            </a:extLst>
          </p:cNvPr>
          <p:cNvSpPr/>
          <p:nvPr/>
        </p:nvSpPr>
        <p:spPr>
          <a:xfrm>
            <a:off x="7707311" y="5143345"/>
            <a:ext cx="153966" cy="1539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270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雨牧-亮圆">
            <a:extLst>
              <a:ext uri="{FF2B5EF4-FFF2-40B4-BE49-F238E27FC236}">
                <a16:creationId xmlns:a16="http://schemas.microsoft.com/office/drawing/2014/main" id="{3C3824E4-B50F-47C0-959A-26E5414999FF}"/>
              </a:ext>
            </a:extLst>
          </p:cNvPr>
          <p:cNvSpPr/>
          <p:nvPr/>
        </p:nvSpPr>
        <p:spPr>
          <a:xfrm>
            <a:off x="1928691" y="4981865"/>
            <a:ext cx="382710" cy="38271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270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雨牧-亮圆">
            <a:extLst>
              <a:ext uri="{FF2B5EF4-FFF2-40B4-BE49-F238E27FC236}">
                <a16:creationId xmlns:a16="http://schemas.microsoft.com/office/drawing/2014/main" id="{449CCCCC-69CB-4201-8EB9-1B13D6090DF1}"/>
              </a:ext>
            </a:extLst>
          </p:cNvPr>
          <p:cNvSpPr/>
          <p:nvPr/>
        </p:nvSpPr>
        <p:spPr>
          <a:xfrm>
            <a:off x="11493745" y="4656616"/>
            <a:ext cx="92167" cy="921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270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雨牧-亮圆">
            <a:extLst>
              <a:ext uri="{FF2B5EF4-FFF2-40B4-BE49-F238E27FC236}">
                <a16:creationId xmlns:a16="http://schemas.microsoft.com/office/drawing/2014/main" id="{CECC0A89-866E-4791-A449-9E6B47E2157E}"/>
              </a:ext>
            </a:extLst>
          </p:cNvPr>
          <p:cNvSpPr/>
          <p:nvPr/>
        </p:nvSpPr>
        <p:spPr>
          <a:xfrm>
            <a:off x="10556768" y="3990571"/>
            <a:ext cx="58551" cy="5855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270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雨牧-亮圆">
            <a:extLst>
              <a:ext uri="{FF2B5EF4-FFF2-40B4-BE49-F238E27FC236}">
                <a16:creationId xmlns:a16="http://schemas.microsoft.com/office/drawing/2014/main" id="{3956BE2B-985E-44B4-8413-A2BC1F115D0F}"/>
              </a:ext>
            </a:extLst>
          </p:cNvPr>
          <p:cNvSpPr/>
          <p:nvPr/>
        </p:nvSpPr>
        <p:spPr>
          <a:xfrm>
            <a:off x="4878670" y="4009771"/>
            <a:ext cx="393291" cy="3932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270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雨牧-亮圆">
            <a:extLst>
              <a:ext uri="{FF2B5EF4-FFF2-40B4-BE49-F238E27FC236}">
                <a16:creationId xmlns:a16="http://schemas.microsoft.com/office/drawing/2014/main" id="{6E7EECF8-ACCA-47DA-BC96-B01BEA22CDA1}"/>
              </a:ext>
            </a:extLst>
          </p:cNvPr>
          <p:cNvSpPr/>
          <p:nvPr/>
        </p:nvSpPr>
        <p:spPr>
          <a:xfrm>
            <a:off x="199581" y="3603390"/>
            <a:ext cx="147615" cy="1476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270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雨牧-亮圆">
            <a:extLst>
              <a:ext uri="{FF2B5EF4-FFF2-40B4-BE49-F238E27FC236}">
                <a16:creationId xmlns:a16="http://schemas.microsoft.com/office/drawing/2014/main" id="{5D38D156-4057-4174-A4D6-DBA50704EB1E}"/>
              </a:ext>
            </a:extLst>
          </p:cNvPr>
          <p:cNvSpPr/>
          <p:nvPr/>
        </p:nvSpPr>
        <p:spPr>
          <a:xfrm>
            <a:off x="7426584" y="3545868"/>
            <a:ext cx="268062" cy="26806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270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雨牧-亮圆">
            <a:extLst>
              <a:ext uri="{FF2B5EF4-FFF2-40B4-BE49-F238E27FC236}">
                <a16:creationId xmlns:a16="http://schemas.microsoft.com/office/drawing/2014/main" id="{B8718AA2-1750-4F36-A6E6-AC335D50667D}"/>
              </a:ext>
            </a:extLst>
          </p:cNvPr>
          <p:cNvSpPr/>
          <p:nvPr/>
        </p:nvSpPr>
        <p:spPr>
          <a:xfrm>
            <a:off x="10115230" y="3190240"/>
            <a:ext cx="400191" cy="4001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270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雨牧-亮圆">
            <a:extLst>
              <a:ext uri="{FF2B5EF4-FFF2-40B4-BE49-F238E27FC236}">
                <a16:creationId xmlns:a16="http://schemas.microsoft.com/office/drawing/2014/main" id="{4FDC322A-DDC6-4D76-A954-4349E647D358}"/>
              </a:ext>
            </a:extLst>
          </p:cNvPr>
          <p:cNvSpPr/>
          <p:nvPr/>
        </p:nvSpPr>
        <p:spPr>
          <a:xfrm>
            <a:off x="6050685" y="3697723"/>
            <a:ext cx="95357" cy="953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270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字幕">
            <a:extLst>
              <a:ext uri="{FF2B5EF4-FFF2-40B4-BE49-F238E27FC236}">
                <a16:creationId xmlns:a16="http://schemas.microsoft.com/office/drawing/2014/main" id="{D836A45F-B4CB-400D-B85D-44F5393F04C2}"/>
              </a:ext>
            </a:extLst>
          </p:cNvPr>
          <p:cNvSpPr txBox="1"/>
          <p:nvPr/>
        </p:nvSpPr>
        <p:spPr>
          <a:xfrm>
            <a:off x="3848950" y="6252266"/>
            <a:ext cx="448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跟随满天星辰</a:t>
            </a:r>
          </a:p>
        </p:txBody>
      </p:sp>
      <p:sp>
        <p:nvSpPr>
          <p:cNvPr id="73" name="字幕">
            <a:extLst>
              <a:ext uri="{FF2B5EF4-FFF2-40B4-BE49-F238E27FC236}">
                <a16:creationId xmlns:a16="http://schemas.microsoft.com/office/drawing/2014/main" id="{2D88F20B-FA4F-4410-A60C-1E9C87840106}"/>
              </a:ext>
            </a:extLst>
          </p:cNvPr>
          <p:cNvSpPr txBox="1"/>
          <p:nvPr/>
        </p:nvSpPr>
        <p:spPr>
          <a:xfrm>
            <a:off x="3856490" y="6254013"/>
            <a:ext cx="448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静静发光</a:t>
            </a:r>
          </a:p>
        </p:txBody>
      </p:sp>
      <p:sp>
        <p:nvSpPr>
          <p:cNvPr id="74" name="字幕">
            <a:extLst>
              <a:ext uri="{FF2B5EF4-FFF2-40B4-BE49-F238E27FC236}">
                <a16:creationId xmlns:a16="http://schemas.microsoft.com/office/drawing/2014/main" id="{A98DB391-7605-483D-8EDE-B6D007243801}"/>
              </a:ext>
            </a:extLst>
          </p:cNvPr>
          <p:cNvSpPr txBox="1"/>
          <p:nvPr/>
        </p:nvSpPr>
        <p:spPr>
          <a:xfrm>
            <a:off x="3856147" y="6251906"/>
            <a:ext cx="448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然后奔向远方</a:t>
            </a:r>
          </a:p>
        </p:txBody>
      </p:sp>
      <p:sp>
        <p:nvSpPr>
          <p:cNvPr id="1663" name="雨牧-太阳">
            <a:extLst>
              <a:ext uri="{FF2B5EF4-FFF2-40B4-BE49-F238E27FC236}">
                <a16:creationId xmlns:a16="http://schemas.microsoft.com/office/drawing/2014/main" id="{05CE7F24-3F56-41CC-9139-9DC426BB85F5}"/>
              </a:ext>
            </a:extLst>
          </p:cNvPr>
          <p:cNvSpPr/>
          <p:nvPr/>
        </p:nvSpPr>
        <p:spPr>
          <a:xfrm>
            <a:off x="5256597" y="1331148"/>
            <a:ext cx="1657857" cy="16578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7620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4" name="雨牧-亮圆">
            <a:extLst>
              <a:ext uri="{FF2B5EF4-FFF2-40B4-BE49-F238E27FC236}">
                <a16:creationId xmlns:a16="http://schemas.microsoft.com/office/drawing/2014/main" id="{31CF22EE-2168-43D4-83C0-FC520A2328FC}"/>
              </a:ext>
            </a:extLst>
          </p:cNvPr>
          <p:cNvSpPr/>
          <p:nvPr/>
        </p:nvSpPr>
        <p:spPr>
          <a:xfrm>
            <a:off x="3143456" y="3235312"/>
            <a:ext cx="184510" cy="18451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270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背景图案&#10;&#10;中度可信度描述已自动生成">
            <a:extLst>
              <a:ext uri="{FF2B5EF4-FFF2-40B4-BE49-F238E27FC236}">
                <a16:creationId xmlns:a16="http://schemas.microsoft.com/office/drawing/2014/main" id="{4649A169-45C6-3DA7-99D0-EC7E391EF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489" y="1806345"/>
            <a:ext cx="1433327" cy="7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4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0.12361 " pathEditMode="relative" rAng="0" ptsTypes="AA">
                                      <p:cBhvr>
                                        <p:cTn id="8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0" presetClass="pat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"/>
                                  </p:iterate>
                                  <p:childTnLst>
                                    <p:animMotion origin="layout" path="M -0.00039 0.00023 C -0.07044 -0.10509 -0.07513 -0.14815 -0.08008 -0.15254 C -0.09102 -0.25486 0.23945 -0.1287 0.26055 -0.22245 C 0.27891 -0.29236 0.19101 -0.35301 0.09857 -0.34213 " pathEditMode="relative" rAng="0" ptsTypes="AAAA">
                                      <p:cBhvr>
                                        <p:cTn id="15" dur="1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-1717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0" presetClass="path" presetSubtype="0" fill="hold" grpId="2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50"/>
                                  </p:iterate>
                                  <p:childTnLst>
                                    <p:animMotion origin="layout" path="M 0.09857 -0.34213 C -0.00508 -0.33912 -0.12851 -0.21921 -0.21771 -0.18703 C -0.29114 -0.18402 -0.27109 -0.2831 -0.2539 -0.30023 C -0.24375 -0.34328 0.02409 -0.32453 0.09935 -0.34143 " pathEditMode="relative" rAng="0" ptsTypes="AAAA">
                                      <p:cBhvr>
                                        <p:cTn id="17" dur="13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98" y="775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0" presetClass="path" presetSubtype="0" fill="hold" grpId="3" nodeType="withEffect">
                                  <p:stCondLst>
                                    <p:cond delay="2800"/>
                                  </p:stCondLst>
                                  <p:iterate type="lt">
                                    <p:tmPct val="50"/>
                                  </p:iterate>
                                  <p:childTnLst>
                                    <p:animMotion origin="layout" path="M 0.10052 -0.34351 C 0.23255 -0.3625 0.28516 -0.34537 0.3263 -0.28356 C 0.41055 -0.17314 0.53372 -0.22615 0.5543 -0.2662 C 0.57057 -0.29652 0.59388 -0.34907 0.53216 -0.3868 C 0.45495 -0.42129 0.49987 -0.28009 0.4293 -0.30231 " pathEditMode="relative" rAng="0" ptsTypes="AAAAA">
                                      <p:cBhvr>
                                        <p:cTn id="19" dur="1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94" y="384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0" presetClass="path" presetSubtype="0" fill="hold" grpId="4" nodeType="withEffect">
                                  <p:stCondLst>
                                    <p:cond delay="4300"/>
                                  </p:stCondLst>
                                  <p:iterate type="lt">
                                    <p:tmPct val="60"/>
                                  </p:iterate>
                                  <p:childTnLst>
                                    <p:animMotion origin="layout" path="M 0.4293 -0.30231 C 0.39049 -0.35949 0.44167 -0.43032 0.4487 -0.44629 C 0.46667 -0.46134 0.4793 -0.44583 0.48255 -0.43263 C 0.48529 -0.40925 0.48268 -0.39953 0.472 -0.3868 C 0.42943 -0.35115 0.2569 -0.36134 0.20351 -0.36273 " pathEditMode="relative" rAng="0" ptsTypes="AAAAA">
                                      <p:cBhvr>
                                        <p:cTn id="21" dur="1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81" y="-7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0" presetClass="path" presetSubtype="0" fill="hold" grpId="5" nodeType="withEffect">
                                  <p:stCondLst>
                                    <p:cond delay="5800"/>
                                  </p:stCondLst>
                                  <p:iterate type="lt">
                                    <p:tmPct val="50"/>
                                  </p:iterate>
                                  <p:childTnLst>
                                    <p:animMotion origin="layout" path="M 0.20351 -0.3625 C 0.14596 -0.37106 0.03763 -0.31134 0.00065 -0.32199 C -0.03633 -0.33287 -0.0319 -0.40092 -0.01953 -0.42824 C -0.01107 -0.45231 0.01419 -0.46504 0.03867 -0.43888 C 0.06484 -0.39907 0.04583 -0.30949 0.01615 -0.30578 C -0.02734 -0.28796 -0.11419 -0.39583 -0.13919 -0.41713 " pathEditMode="relative" rAng="0" ptsTypes="AAAAAA">
                                      <p:cBhvr>
                                        <p:cTn id="23" dur="1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35" y="-159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0" presetClass="path" presetSubtype="0" fill="hold" grpId="6" nodeType="withEffect">
                                  <p:stCondLst>
                                    <p:cond delay="7300"/>
                                  </p:stCondLst>
                                  <p:iterate type="lt">
                                    <p:tmPct val="50"/>
                                  </p:iterate>
                                  <p:childTnLst>
                                    <p:animMotion origin="layout" path="M -0.13919 -0.41713 C -0.22344 -0.46481 -0.30065 -0.50648 -0.34349 -0.51111 C -0.3862 -0.5155 -0.40703 -0.50208 -0.39635 -0.44467 C -0.37826 -0.41157 -0.32695 -0.42638 -0.24414 -0.42824 C -0.17721 -0.43078 0.04271 -0.41388 0.10065 -0.41828 " pathEditMode="relative" rAng="0" ptsTypes="AAAAA">
                                      <p:cBhvr>
                                        <p:cTn id="25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-4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0" presetClass="path" presetSubtype="0" fill="hold" grpId="7" nodeType="withEffect">
                                  <p:stCondLst>
                                    <p:cond delay="9300"/>
                                  </p:stCondLst>
                                  <p:iterate type="lt">
                                    <p:tmPct val="70"/>
                                  </p:iterate>
                                  <p:childTnLst>
                                    <p:animMotion origin="layout" path="M 0.08906 -0.41782 C 0.13763 -0.42106 0.16406 -0.39259 0.19219 -0.40162 C 0.22018 -0.41064 0.25573 -0.40902 0.25755 -0.47152 C 0.25573 -0.50463 0.24961 -0.51365 0.22904 -0.52268 C 0.19219 -0.52268 0.19596 -0.48217 0.19375 -0.46828 C 0.19466 -0.45023 0.19805 -0.42013 0.22161 -0.40231 C 0.24362 -0.3912 0.3069 -0.3824 0.3293 -0.40578 " pathEditMode="relative" rAng="0" ptsTypes="AAAAAAA">
                                      <p:cBhvr>
                                        <p:cTn id="27" dur="1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5" y="-391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50" presetClass="path" presetSubtype="0" fill="hold" grpId="8" nodeType="withEffect">
                                  <p:stCondLst>
                                    <p:cond delay="10800"/>
                                  </p:stCondLst>
                                  <p:iterate type="lt">
                                    <p:tmPct val="50"/>
                                  </p:iterate>
                                  <p:childTnLst>
                                    <p:animMotion origin="layout" path="M 0.3293 -0.40578 C 0.36823 -0.47315 0.40378 -0.53611 0.42904 -0.55694 C 0.44596 -0.56319 0.47461 -0.55648 0.47956 -0.51273 C 0.48516 -0.43264 0.45247 -0.44097 0.4375 -0.43449 C 0.40625 -0.41551 0.11211 -0.39027 0.09857 -0.38402 " pathEditMode="relative" rAng="0" ptsTypes="AAAAA">
                                      <p:cBhvr>
                                        <p:cTn id="29" dur="1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7" y="-657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50" presetClass="path" presetSubtype="0" fill="hold" grpId="9" nodeType="withEffect">
                                  <p:stCondLst>
                                    <p:cond delay="12300"/>
                                  </p:stCondLst>
                                  <p:iterate type="lt">
                                    <p:tmPct val="40"/>
                                  </p:iterate>
                                  <p:childTnLst>
                                    <p:animMotion origin="layout" path="M 0.09857 -0.38402 C 0.04141 -0.35972 -0.07109 -0.55879 -0.11406 -0.57685 C -0.1569 -0.5949 -0.19531 -0.57222 -0.15964 -0.49398 C -0.12396 -0.41574 0.03737 -0.0287 0.10026 -0.10694 C 0.10078 -0.2412 0.10104 -0.20486 0.10013 -0.29838 C 0.1013 -0.32175 0.09987 -0.43588 0.1 -0.45463 " pathEditMode="relative" rAng="0" ptsTypes="AAAAAA">
                                      <p:cBhvr>
                                        <p:cTn id="31" dur="22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3" y="444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" presetClass="exit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5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0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xit" presetSubtype="32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5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xit" presetSubtype="32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0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6" presetClass="exit" presetSubtype="32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5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xit" presetSubtype="32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0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1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6" presetClass="exit" presetSubtype="32" fill="hold" grpId="0" nodeType="withEffect">
                                  <p:stCondLst>
                                    <p:cond delay="975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5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1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" presetClass="exit" presetSubtype="32" fill="hold" grpId="0" nodeType="withEffect">
                                  <p:stCondLst>
                                    <p:cond delay="1125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0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145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0" nodeType="withEffect">
                                  <p:stCondLst>
                                    <p:cond delay="1455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6" presetClass="emph" presetSubtype="0" repeatCount="indefinite" fill="hold" grpId="1" nodeType="withEffect">
                                  <p:stCondLst>
                                    <p:cond delay="14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50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2" nodeType="withEffect">
                                  <p:stCondLst>
                                    <p:cond delay="16000"/>
                                  </p:stCondLst>
                                  <p:childTnLst>
                                    <p:animMotion origin="layout" path="M -2.08333E-7 -4.81481E-6 L -2.08333E-7 -0.31967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95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63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6" presetClass="emph" presetSubtype="0" fill="hold" grpId="1" nodeType="withEffect">
                                  <p:stCondLst>
                                    <p:cond delay="16350"/>
                                  </p:stCondLst>
                                  <p:childTnLst>
                                    <p:animScale>
                                      <p:cBhvr>
                                        <p:cTn id="102" dur="250" fill="hold"/>
                                        <p:tgtEl>
                                          <p:spTgt spid="1663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6" presetClass="exit" presetSubtype="32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6" dur="750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260" grpId="0"/>
      <p:bldP spid="260" grpId="1"/>
      <p:bldP spid="260" grpId="2"/>
      <p:bldP spid="260" grpId="3"/>
      <p:bldP spid="260" grpId="4"/>
      <p:bldP spid="260" grpId="5"/>
      <p:bldP spid="260" grpId="6"/>
      <p:bldP spid="260" grpId="7"/>
      <p:bldP spid="260" grpId="8"/>
      <p:bldP spid="260" grpId="9"/>
      <p:bldP spid="260" grpId="10"/>
      <p:bldP spid="60" grpId="0" animBg="1"/>
      <p:bldP spid="60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0" grpId="2" animBg="1"/>
      <p:bldP spid="71" grpId="0"/>
      <p:bldP spid="71" grpId="1"/>
      <p:bldP spid="73" grpId="0"/>
      <p:bldP spid="73" grpId="1"/>
      <p:bldP spid="74" grpId="0"/>
      <p:bldP spid="1663" grpId="0" animBg="1"/>
      <p:bldP spid="1663" grpId="1" animBg="1"/>
      <p:bldP spid="1664" grpId="0" animBg="1"/>
      <p:bldP spid="166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字幕">
            <a:extLst>
              <a:ext uri="{FF2B5EF4-FFF2-40B4-BE49-F238E27FC236}">
                <a16:creationId xmlns:a16="http://schemas.microsoft.com/office/drawing/2014/main" id="{6B7E09AC-0FEF-492E-A5B3-45CD9E5251D5}"/>
              </a:ext>
            </a:extLst>
          </p:cNvPr>
          <p:cNvSpPr txBox="1"/>
          <p:nvPr/>
        </p:nvSpPr>
        <p:spPr>
          <a:xfrm>
            <a:off x="3856147" y="6251906"/>
            <a:ext cx="448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就好像</a:t>
            </a:r>
            <a:r>
              <a:rPr lang="en-US" altLang="zh-CN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90</a:t>
            </a:r>
            <a:r>
              <a:rPr lang="zh-CN" altLang="en-US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多年前那一群人</a:t>
            </a:r>
          </a:p>
        </p:txBody>
      </p:sp>
      <p:cxnSp>
        <p:nvCxnSpPr>
          <p:cNvPr id="10" name="雨牧-直线">
            <a:extLst>
              <a:ext uri="{FF2B5EF4-FFF2-40B4-BE49-F238E27FC236}">
                <a16:creationId xmlns:a16="http://schemas.microsoft.com/office/drawing/2014/main" id="{4E099A91-302C-4C9E-B970-027F3D3C4733}"/>
              </a:ext>
            </a:extLst>
          </p:cNvPr>
          <p:cNvCxnSpPr>
            <a:cxnSpLocks/>
          </p:cNvCxnSpPr>
          <p:nvPr/>
        </p:nvCxnSpPr>
        <p:spPr>
          <a:xfrm>
            <a:off x="12192000" y="1773137"/>
            <a:ext cx="468295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雨牧-点">
            <a:extLst>
              <a:ext uri="{FF2B5EF4-FFF2-40B4-BE49-F238E27FC236}">
                <a16:creationId xmlns:a16="http://schemas.microsoft.com/office/drawing/2014/main" id="{3F35255B-1794-4748-8DAD-61DB3B66DD12}"/>
              </a:ext>
            </a:extLst>
          </p:cNvPr>
          <p:cNvSpPr txBox="1"/>
          <p:nvPr/>
        </p:nvSpPr>
        <p:spPr>
          <a:xfrm>
            <a:off x="-231799" y="2126807"/>
            <a:ext cx="463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pc="-100000" dirty="0">
                <a:effectLst/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endParaRPr lang="zh-CN" altLang="en-US" sz="3200" spc="-100000" dirty="0">
              <a:effectLst/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cxnSp>
        <p:nvCxnSpPr>
          <p:cNvPr id="45" name="雨牧-直线">
            <a:extLst>
              <a:ext uri="{FF2B5EF4-FFF2-40B4-BE49-F238E27FC236}">
                <a16:creationId xmlns:a16="http://schemas.microsoft.com/office/drawing/2014/main" id="{70825746-B7B1-4C66-A0CC-5963E5C732A3}"/>
              </a:ext>
            </a:extLst>
          </p:cNvPr>
          <p:cNvCxnSpPr>
            <a:cxnSpLocks/>
          </p:cNvCxnSpPr>
          <p:nvPr/>
        </p:nvCxnSpPr>
        <p:spPr>
          <a:xfrm>
            <a:off x="12192000" y="3601937"/>
            <a:ext cx="468295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雨牧-直线">
            <a:extLst>
              <a:ext uri="{FF2B5EF4-FFF2-40B4-BE49-F238E27FC236}">
                <a16:creationId xmlns:a16="http://schemas.microsoft.com/office/drawing/2014/main" id="{3B256D35-4931-4F29-AFF8-306CE21F6C8D}"/>
              </a:ext>
            </a:extLst>
          </p:cNvPr>
          <p:cNvCxnSpPr>
            <a:cxnSpLocks/>
          </p:cNvCxnSpPr>
          <p:nvPr/>
        </p:nvCxnSpPr>
        <p:spPr>
          <a:xfrm>
            <a:off x="12192000" y="3722707"/>
            <a:ext cx="468295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雨牧-直线">
            <a:extLst>
              <a:ext uri="{FF2B5EF4-FFF2-40B4-BE49-F238E27FC236}">
                <a16:creationId xmlns:a16="http://schemas.microsoft.com/office/drawing/2014/main" id="{47DAFEFE-F67D-4232-8AB4-3DEC43262AB1}"/>
              </a:ext>
            </a:extLst>
          </p:cNvPr>
          <p:cNvCxnSpPr>
            <a:cxnSpLocks/>
          </p:cNvCxnSpPr>
          <p:nvPr/>
        </p:nvCxnSpPr>
        <p:spPr>
          <a:xfrm>
            <a:off x="12192000" y="1678247"/>
            <a:ext cx="468295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雨牧-直线">
            <a:extLst>
              <a:ext uri="{FF2B5EF4-FFF2-40B4-BE49-F238E27FC236}">
                <a16:creationId xmlns:a16="http://schemas.microsoft.com/office/drawing/2014/main" id="{24D2E7D2-6370-4743-AEC8-DB36A6C86515}"/>
              </a:ext>
            </a:extLst>
          </p:cNvPr>
          <p:cNvCxnSpPr>
            <a:cxnSpLocks/>
          </p:cNvCxnSpPr>
          <p:nvPr/>
        </p:nvCxnSpPr>
        <p:spPr>
          <a:xfrm>
            <a:off x="12192000" y="1583356"/>
            <a:ext cx="468295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雨牧-直线">
            <a:extLst>
              <a:ext uri="{FF2B5EF4-FFF2-40B4-BE49-F238E27FC236}">
                <a16:creationId xmlns:a16="http://schemas.microsoft.com/office/drawing/2014/main" id="{23C8B8F4-D58E-40EA-A375-93FC59923201}"/>
              </a:ext>
            </a:extLst>
          </p:cNvPr>
          <p:cNvCxnSpPr>
            <a:cxnSpLocks/>
          </p:cNvCxnSpPr>
          <p:nvPr/>
        </p:nvCxnSpPr>
        <p:spPr>
          <a:xfrm>
            <a:off x="12192000" y="3817598"/>
            <a:ext cx="468295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雨牧-直线">
            <a:extLst>
              <a:ext uri="{FF2B5EF4-FFF2-40B4-BE49-F238E27FC236}">
                <a16:creationId xmlns:a16="http://schemas.microsoft.com/office/drawing/2014/main" id="{E7A4B442-9F1A-4F34-9409-7AA679BE5690}"/>
              </a:ext>
            </a:extLst>
          </p:cNvPr>
          <p:cNvCxnSpPr>
            <a:cxnSpLocks/>
          </p:cNvCxnSpPr>
          <p:nvPr/>
        </p:nvCxnSpPr>
        <p:spPr>
          <a:xfrm>
            <a:off x="12192000" y="2532262"/>
            <a:ext cx="468295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雨牧-直线">
            <a:extLst>
              <a:ext uri="{FF2B5EF4-FFF2-40B4-BE49-F238E27FC236}">
                <a16:creationId xmlns:a16="http://schemas.microsoft.com/office/drawing/2014/main" id="{00CCD443-2995-4CD7-A02B-6C46924E878C}"/>
              </a:ext>
            </a:extLst>
          </p:cNvPr>
          <p:cNvCxnSpPr>
            <a:cxnSpLocks/>
          </p:cNvCxnSpPr>
          <p:nvPr/>
        </p:nvCxnSpPr>
        <p:spPr>
          <a:xfrm>
            <a:off x="12192000" y="2394239"/>
            <a:ext cx="468295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雨牧-直线">
            <a:extLst>
              <a:ext uri="{FF2B5EF4-FFF2-40B4-BE49-F238E27FC236}">
                <a16:creationId xmlns:a16="http://schemas.microsoft.com/office/drawing/2014/main" id="{5E60C457-F627-43B1-A895-DFBC0FA1F841}"/>
              </a:ext>
            </a:extLst>
          </p:cNvPr>
          <p:cNvCxnSpPr>
            <a:cxnSpLocks/>
          </p:cNvCxnSpPr>
          <p:nvPr/>
        </p:nvCxnSpPr>
        <p:spPr>
          <a:xfrm>
            <a:off x="12192000" y="2247590"/>
            <a:ext cx="468295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雨牧-直线">
            <a:extLst>
              <a:ext uri="{FF2B5EF4-FFF2-40B4-BE49-F238E27FC236}">
                <a16:creationId xmlns:a16="http://schemas.microsoft.com/office/drawing/2014/main" id="{D076535D-95BC-4576-96A6-B2FC80D910FD}"/>
              </a:ext>
            </a:extLst>
          </p:cNvPr>
          <p:cNvCxnSpPr>
            <a:cxnSpLocks/>
          </p:cNvCxnSpPr>
          <p:nvPr/>
        </p:nvCxnSpPr>
        <p:spPr>
          <a:xfrm>
            <a:off x="12192000" y="2092314"/>
            <a:ext cx="468295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雨牧-直线">
            <a:extLst>
              <a:ext uri="{FF2B5EF4-FFF2-40B4-BE49-F238E27FC236}">
                <a16:creationId xmlns:a16="http://schemas.microsoft.com/office/drawing/2014/main" id="{2823FE5D-C55C-46BA-8935-2F5BCECEC925}"/>
              </a:ext>
            </a:extLst>
          </p:cNvPr>
          <p:cNvCxnSpPr>
            <a:cxnSpLocks/>
          </p:cNvCxnSpPr>
          <p:nvPr/>
        </p:nvCxnSpPr>
        <p:spPr>
          <a:xfrm>
            <a:off x="12192000" y="1945665"/>
            <a:ext cx="468295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雨牧-直线">
            <a:extLst>
              <a:ext uri="{FF2B5EF4-FFF2-40B4-BE49-F238E27FC236}">
                <a16:creationId xmlns:a16="http://schemas.microsoft.com/office/drawing/2014/main" id="{DE0938A2-F043-49BD-8000-9EB5845003C4}"/>
              </a:ext>
            </a:extLst>
          </p:cNvPr>
          <p:cNvCxnSpPr>
            <a:cxnSpLocks/>
          </p:cNvCxnSpPr>
          <p:nvPr/>
        </p:nvCxnSpPr>
        <p:spPr>
          <a:xfrm>
            <a:off x="12192000" y="2834187"/>
            <a:ext cx="468295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雨牧-直线">
            <a:extLst>
              <a:ext uri="{FF2B5EF4-FFF2-40B4-BE49-F238E27FC236}">
                <a16:creationId xmlns:a16="http://schemas.microsoft.com/office/drawing/2014/main" id="{7BD74556-3520-4D66-9960-3D697410A445}"/>
              </a:ext>
            </a:extLst>
          </p:cNvPr>
          <p:cNvCxnSpPr>
            <a:cxnSpLocks/>
          </p:cNvCxnSpPr>
          <p:nvPr/>
        </p:nvCxnSpPr>
        <p:spPr>
          <a:xfrm>
            <a:off x="12192000" y="3084353"/>
            <a:ext cx="468295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雨牧-直线">
            <a:extLst>
              <a:ext uri="{FF2B5EF4-FFF2-40B4-BE49-F238E27FC236}">
                <a16:creationId xmlns:a16="http://schemas.microsoft.com/office/drawing/2014/main" id="{F3960259-7275-4D5B-AA77-896CC5789ADA}"/>
              </a:ext>
            </a:extLst>
          </p:cNvPr>
          <p:cNvCxnSpPr>
            <a:cxnSpLocks/>
          </p:cNvCxnSpPr>
          <p:nvPr/>
        </p:nvCxnSpPr>
        <p:spPr>
          <a:xfrm>
            <a:off x="12192000" y="3265508"/>
            <a:ext cx="468295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雨牧-直线">
            <a:extLst>
              <a:ext uri="{FF2B5EF4-FFF2-40B4-BE49-F238E27FC236}">
                <a16:creationId xmlns:a16="http://schemas.microsoft.com/office/drawing/2014/main" id="{AAF27EA5-B2B0-484C-9A2B-80092CB8886D}"/>
              </a:ext>
            </a:extLst>
          </p:cNvPr>
          <p:cNvCxnSpPr>
            <a:cxnSpLocks/>
          </p:cNvCxnSpPr>
          <p:nvPr/>
        </p:nvCxnSpPr>
        <p:spPr>
          <a:xfrm>
            <a:off x="12192000" y="3524301"/>
            <a:ext cx="468295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字幕">
            <a:extLst>
              <a:ext uri="{FF2B5EF4-FFF2-40B4-BE49-F238E27FC236}">
                <a16:creationId xmlns:a16="http://schemas.microsoft.com/office/drawing/2014/main" id="{32BA6E77-9510-4994-968F-7F7E0A63C762}"/>
              </a:ext>
            </a:extLst>
          </p:cNvPr>
          <p:cNvSpPr txBox="1"/>
          <p:nvPr/>
        </p:nvSpPr>
        <p:spPr>
          <a:xfrm>
            <a:off x="3853272" y="6266282"/>
            <a:ext cx="448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穿过荆棘，用半部电台起家</a:t>
            </a:r>
          </a:p>
        </p:txBody>
      </p:sp>
    </p:spTree>
    <p:extLst>
      <p:ext uri="{BB962C8B-B14F-4D97-AF65-F5344CB8AC3E}">
        <p14:creationId xmlns:p14="http://schemas.microsoft.com/office/powerpoint/2010/main" val="169882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"/>
                                  </p:iterate>
                                  <p:childTnLst>
                                    <p:animMotion origin="layout" path="M 0 2.22222E-6 C 0.01406 2.22222E-6 0.02799 -0.05695 0.08672 -0.05949 C 0.14648 -0.05579 0.20456 0.15162 0.26484 0.14884 C 0.32266 0.15231 0.38099 -0.05417 0.44271 -0.05857 C 0.49987 -0.05625 0.5582 0.14884 0.62279 0.15741 C 0.68047 0.15231 0.73581 -0.05695 0.79362 -0.05949 C 0.85221 -0.07963 0.91263 0.15162 0.96927 0.14884 C 1.02148 0.15162 1.08802 0.14791 1.09688 0.15023 " pathEditMode="relative" rAng="0" ptsTypes="AAAAAAAA">
                                      <p:cBhvr>
                                        <p:cTn id="6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44" y="48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1.05924 -4.8148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6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25E-7 -4.81481E-6 L -1.05924 -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6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4.81481E-6 L -1.05924 -4.8148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6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-4.81481E-6 L -1.05924 -4.8148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6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6.25E-7 -4.81481E-6 L -1.05924 -4.81481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6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indefinite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6.25E-7 -4.81481E-6 L -1.05924 -4.8148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6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25E-7 -4.81481E-6 L -1.05924 -4.8148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6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indefinite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6.25E-7 -4.81481E-6 L -1.05924 -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6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4.81481E-6 L -1.05924 -4.81481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6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repeatCount="indefinite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6.25E-7 -4.81481E-6 L -1.05924 -4.81481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6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indefinite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6.25E-7 -4.81481E-6 L -1.05924 -4.81481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69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1.05924 -4.81481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6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repeatCount="indefinite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6.25E-7 -4.81481E-6 L -1.05924 -4.81481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69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6.25E-7 -4.81481E-6 L -1.05924 -4.81481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69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4.81481E-6 L -1.05924 -4.81481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6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  <p:bldP spid="6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雨牧-圆">
            <a:extLst>
              <a:ext uri="{FF2B5EF4-FFF2-40B4-BE49-F238E27FC236}">
                <a16:creationId xmlns:a16="http://schemas.microsoft.com/office/drawing/2014/main" id="{9997B6FF-F2B3-4D7B-B055-916EECE2075F}"/>
              </a:ext>
            </a:extLst>
          </p:cNvPr>
          <p:cNvSpPr txBox="1"/>
          <p:nvPr/>
        </p:nvSpPr>
        <p:spPr>
          <a:xfrm>
            <a:off x="-212836" y="3144749"/>
            <a:ext cx="463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pc="-100000" dirty="0">
                <a:effectLst/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endParaRPr lang="zh-CN" altLang="en-US" sz="3200" spc="-100000" dirty="0">
              <a:effectLst/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5" name="雨牧-圆">
            <a:extLst>
              <a:ext uri="{FF2B5EF4-FFF2-40B4-BE49-F238E27FC236}">
                <a16:creationId xmlns:a16="http://schemas.microsoft.com/office/drawing/2014/main" id="{7ABF4C76-8FBE-417E-85A7-6A44E1C3D97B}"/>
              </a:ext>
            </a:extLst>
          </p:cNvPr>
          <p:cNvSpPr/>
          <p:nvPr/>
        </p:nvSpPr>
        <p:spPr>
          <a:xfrm>
            <a:off x="1785384" y="1474565"/>
            <a:ext cx="3240000" cy="324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雨牧-圆">
            <a:extLst>
              <a:ext uri="{FF2B5EF4-FFF2-40B4-BE49-F238E27FC236}">
                <a16:creationId xmlns:a16="http://schemas.microsoft.com/office/drawing/2014/main" id="{EFFB9EE6-B2C4-415B-B8D1-97A0943E0621}"/>
              </a:ext>
            </a:extLst>
          </p:cNvPr>
          <p:cNvSpPr/>
          <p:nvPr/>
        </p:nvSpPr>
        <p:spPr>
          <a:xfrm>
            <a:off x="5156543" y="3449924"/>
            <a:ext cx="1980000" cy="198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雨牧-圆">
            <a:extLst>
              <a:ext uri="{FF2B5EF4-FFF2-40B4-BE49-F238E27FC236}">
                <a16:creationId xmlns:a16="http://schemas.microsoft.com/office/drawing/2014/main" id="{82050D7E-2E36-4E4E-91D8-169FDEAEC6DB}"/>
              </a:ext>
            </a:extLst>
          </p:cNvPr>
          <p:cNvSpPr/>
          <p:nvPr/>
        </p:nvSpPr>
        <p:spPr>
          <a:xfrm>
            <a:off x="7082045" y="2402665"/>
            <a:ext cx="1368000" cy="1368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雨牧-圆">
            <a:extLst>
              <a:ext uri="{FF2B5EF4-FFF2-40B4-BE49-F238E27FC236}">
                <a16:creationId xmlns:a16="http://schemas.microsoft.com/office/drawing/2014/main" id="{4C7CAB9C-653D-4E70-B81F-E6371AD8D8DB}"/>
              </a:ext>
            </a:extLst>
          </p:cNvPr>
          <p:cNvSpPr/>
          <p:nvPr/>
        </p:nvSpPr>
        <p:spPr>
          <a:xfrm>
            <a:off x="8650095" y="3152503"/>
            <a:ext cx="1692000" cy="169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雨牧-圆">
            <a:extLst>
              <a:ext uri="{FF2B5EF4-FFF2-40B4-BE49-F238E27FC236}">
                <a16:creationId xmlns:a16="http://schemas.microsoft.com/office/drawing/2014/main" id="{417E1022-01C9-41EF-B46E-B7729DB848F2}"/>
              </a:ext>
            </a:extLst>
          </p:cNvPr>
          <p:cNvSpPr/>
          <p:nvPr/>
        </p:nvSpPr>
        <p:spPr>
          <a:xfrm>
            <a:off x="10233077" y="2163624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字幕">
            <a:extLst>
              <a:ext uri="{FF2B5EF4-FFF2-40B4-BE49-F238E27FC236}">
                <a16:creationId xmlns:a16="http://schemas.microsoft.com/office/drawing/2014/main" id="{AAB77D1D-A211-4296-B06C-62912B0D584F}"/>
              </a:ext>
            </a:extLst>
          </p:cNvPr>
          <p:cNvSpPr txBox="1"/>
          <p:nvPr/>
        </p:nvSpPr>
        <p:spPr>
          <a:xfrm>
            <a:off x="3853272" y="6266282"/>
            <a:ext cx="448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在长征路上办学</a:t>
            </a:r>
          </a:p>
        </p:txBody>
      </p:sp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C2453A34-266A-F478-65D2-3A393AA19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896" y="-599680"/>
            <a:ext cx="2932797" cy="414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4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"/>
                                  </p:iterate>
                                  <p:childTnLst>
                                    <p:animMotion origin="layout" path="M -2.5E-6 -0.00023 L 0.08659 -0.00116 C 0.13399 -0.02037 0.13308 -0.28287 0.28412 -0.30834 C 0.36732 -0.3051 0.42253 -0.19422 0.428 -0.05602 C 0.42058 0.03032 0.41836 0.0831 0.41836 0.1449 C 0.41927 0.2081 0.44284 0.29953 0.50925 0.30532 C 0.5681 0.30278 0.59805 0.22129 0.59987 0.14514 C 0.59714 0.03958 0.57813 0.01389 0.5763 -0.05185 C 0.57539 -0.09491 0.5944 -0.16574 0.64102 -0.16783 C 0.69844 -0.16065 0.70586 -0.08148 0.70612 -0.05301 C 0.70339 -0.00023 0.70495 0.04352 0.70261 0.0831 C 0.7017 0.14097 0.72591 0.21921 0.78151 0.22453 C 0.84271 0.21828 0.8599 0.13889 0.86146 0.08403 C 0.86146 0.01782 0.83138 -0.06621 0.83255 -0.1051 C 0.83177 -0.16667 0.85729 -0.1963 0.88308 -0.19931 C 0.91901 -0.19236 0.99831 -0.24908 1.01289 -0.26667 " pathEditMode="relative" rAng="0" ptsTypes="AAAAAAAAAAAAAAAA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3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83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雨牧-圆">
            <a:extLst>
              <a:ext uri="{FF2B5EF4-FFF2-40B4-BE49-F238E27FC236}">
                <a16:creationId xmlns:a16="http://schemas.microsoft.com/office/drawing/2014/main" id="{F06391A5-4950-4E59-9A12-E1AA562AB924}"/>
              </a:ext>
            </a:extLst>
          </p:cNvPr>
          <p:cNvSpPr txBox="1"/>
          <p:nvPr/>
        </p:nvSpPr>
        <p:spPr>
          <a:xfrm>
            <a:off x="-180330" y="1572566"/>
            <a:ext cx="463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pc="-100000" dirty="0">
                <a:effectLst/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endParaRPr lang="zh-CN" altLang="en-US" sz="3200" spc="-100000" dirty="0">
              <a:effectLst/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4" name="雨牧-圆">
            <a:extLst>
              <a:ext uri="{FF2B5EF4-FFF2-40B4-BE49-F238E27FC236}">
                <a16:creationId xmlns:a16="http://schemas.microsoft.com/office/drawing/2014/main" id="{B6803DC3-0BC3-4F3B-98CB-DB6482F120DF}"/>
              </a:ext>
            </a:extLst>
          </p:cNvPr>
          <p:cNvSpPr/>
          <p:nvPr/>
        </p:nvSpPr>
        <p:spPr>
          <a:xfrm>
            <a:off x="3870450" y="4049706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雨牧-外圈圆">
            <a:extLst>
              <a:ext uri="{FF2B5EF4-FFF2-40B4-BE49-F238E27FC236}">
                <a16:creationId xmlns:a16="http://schemas.microsoft.com/office/drawing/2014/main" id="{62A74928-1D67-4619-9304-20F984DC525D}"/>
              </a:ext>
            </a:extLst>
          </p:cNvPr>
          <p:cNvSpPr/>
          <p:nvPr/>
        </p:nvSpPr>
        <p:spPr>
          <a:xfrm rot="190631">
            <a:off x="3712507" y="4020070"/>
            <a:ext cx="458977" cy="216258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雨牧-外圈圆">
            <a:extLst>
              <a:ext uri="{FF2B5EF4-FFF2-40B4-BE49-F238E27FC236}">
                <a16:creationId xmlns:a16="http://schemas.microsoft.com/office/drawing/2014/main" id="{206866B4-C826-47B8-A8DE-E1140C0CEB2A}"/>
              </a:ext>
            </a:extLst>
          </p:cNvPr>
          <p:cNvSpPr/>
          <p:nvPr/>
        </p:nvSpPr>
        <p:spPr>
          <a:xfrm rot="190631">
            <a:off x="5726052" y="4025356"/>
            <a:ext cx="370638" cy="174635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雨牧-外圈圆">
            <a:extLst>
              <a:ext uri="{FF2B5EF4-FFF2-40B4-BE49-F238E27FC236}">
                <a16:creationId xmlns:a16="http://schemas.microsoft.com/office/drawing/2014/main" id="{EC988713-38F6-47CF-BDE5-FBBD0A3AA698}"/>
              </a:ext>
            </a:extLst>
          </p:cNvPr>
          <p:cNvSpPr/>
          <p:nvPr/>
        </p:nvSpPr>
        <p:spPr>
          <a:xfrm rot="190631">
            <a:off x="6789586" y="4061010"/>
            <a:ext cx="274786" cy="129472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雨牧-中心圆">
            <a:extLst>
              <a:ext uri="{FF2B5EF4-FFF2-40B4-BE49-F238E27FC236}">
                <a16:creationId xmlns:a16="http://schemas.microsoft.com/office/drawing/2014/main" id="{C29C600F-7672-4EDF-8883-F627C8A22649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雨牧-中心圆">
            <a:extLst>
              <a:ext uri="{FF2B5EF4-FFF2-40B4-BE49-F238E27FC236}">
                <a16:creationId xmlns:a16="http://schemas.microsoft.com/office/drawing/2014/main" id="{E0BEC916-7E7A-4D84-8286-FE2157605FFB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雨牧-中心圆">
            <a:extLst>
              <a:ext uri="{FF2B5EF4-FFF2-40B4-BE49-F238E27FC236}">
                <a16:creationId xmlns:a16="http://schemas.microsoft.com/office/drawing/2014/main" id="{F175B173-FCD3-40FB-B099-012BB4B303DF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雨牧-中心圆">
            <a:extLst>
              <a:ext uri="{FF2B5EF4-FFF2-40B4-BE49-F238E27FC236}">
                <a16:creationId xmlns:a16="http://schemas.microsoft.com/office/drawing/2014/main" id="{C550A791-BBA7-4BD2-928D-9DCD5C9EB5F8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雨牧-中心圆">
            <a:extLst>
              <a:ext uri="{FF2B5EF4-FFF2-40B4-BE49-F238E27FC236}">
                <a16:creationId xmlns:a16="http://schemas.microsoft.com/office/drawing/2014/main" id="{9E698B41-4795-4CD8-B64A-0B8251D7E035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雨牧-中心圆">
            <a:extLst>
              <a:ext uri="{FF2B5EF4-FFF2-40B4-BE49-F238E27FC236}">
                <a16:creationId xmlns:a16="http://schemas.microsoft.com/office/drawing/2014/main" id="{1CD29F59-73FB-463E-888D-A41884E61588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雨牧-中心圆">
            <a:extLst>
              <a:ext uri="{FF2B5EF4-FFF2-40B4-BE49-F238E27FC236}">
                <a16:creationId xmlns:a16="http://schemas.microsoft.com/office/drawing/2014/main" id="{E0FBB0FC-A34E-4A84-A325-193727A90E8E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雨牧-中心圆">
            <a:extLst>
              <a:ext uri="{FF2B5EF4-FFF2-40B4-BE49-F238E27FC236}">
                <a16:creationId xmlns:a16="http://schemas.microsoft.com/office/drawing/2014/main" id="{FF60E5CD-B5E5-4A5E-B152-B0DD2334AB8C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雨牧-中心圆">
            <a:extLst>
              <a:ext uri="{FF2B5EF4-FFF2-40B4-BE49-F238E27FC236}">
                <a16:creationId xmlns:a16="http://schemas.microsoft.com/office/drawing/2014/main" id="{141E5891-9930-43E5-A669-54FC603D3AD2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雨牧-中心圆">
            <a:extLst>
              <a:ext uri="{FF2B5EF4-FFF2-40B4-BE49-F238E27FC236}">
                <a16:creationId xmlns:a16="http://schemas.microsoft.com/office/drawing/2014/main" id="{997C9151-4837-488B-851D-ABDCE9DFED30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雨牧-中心圆">
            <a:extLst>
              <a:ext uri="{FF2B5EF4-FFF2-40B4-BE49-F238E27FC236}">
                <a16:creationId xmlns:a16="http://schemas.microsoft.com/office/drawing/2014/main" id="{2558BD4F-0B9C-4B8B-8729-D59D4CD55939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雨牧-中心圆">
            <a:extLst>
              <a:ext uri="{FF2B5EF4-FFF2-40B4-BE49-F238E27FC236}">
                <a16:creationId xmlns:a16="http://schemas.microsoft.com/office/drawing/2014/main" id="{493876CE-70A0-44CE-AF47-1A821B045444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雨牧-中心圆">
            <a:extLst>
              <a:ext uri="{FF2B5EF4-FFF2-40B4-BE49-F238E27FC236}">
                <a16:creationId xmlns:a16="http://schemas.microsoft.com/office/drawing/2014/main" id="{A3F02340-61B9-40ED-B636-88A980CADFC5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雨牧-中心圆">
            <a:extLst>
              <a:ext uri="{FF2B5EF4-FFF2-40B4-BE49-F238E27FC236}">
                <a16:creationId xmlns:a16="http://schemas.microsoft.com/office/drawing/2014/main" id="{C25B857A-8E82-4BDC-8C81-646078577F4C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雨牧-中心圆">
            <a:extLst>
              <a:ext uri="{FF2B5EF4-FFF2-40B4-BE49-F238E27FC236}">
                <a16:creationId xmlns:a16="http://schemas.microsoft.com/office/drawing/2014/main" id="{B9AFEDF6-A29A-4BEA-8AA6-93B4556869B8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雨牧-中心圆">
            <a:extLst>
              <a:ext uri="{FF2B5EF4-FFF2-40B4-BE49-F238E27FC236}">
                <a16:creationId xmlns:a16="http://schemas.microsoft.com/office/drawing/2014/main" id="{BE39C5A0-63FE-4D92-BBEA-CB8E7CFAF5EE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雨牧-中心圆">
            <a:extLst>
              <a:ext uri="{FF2B5EF4-FFF2-40B4-BE49-F238E27FC236}">
                <a16:creationId xmlns:a16="http://schemas.microsoft.com/office/drawing/2014/main" id="{A3CF9E63-972D-4021-B38F-BE7BC35B2655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雨牧-中心圆">
            <a:extLst>
              <a:ext uri="{FF2B5EF4-FFF2-40B4-BE49-F238E27FC236}">
                <a16:creationId xmlns:a16="http://schemas.microsoft.com/office/drawing/2014/main" id="{49A6513D-EC2C-445F-AA8B-5804A941F390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雨牧-中心圆">
            <a:extLst>
              <a:ext uri="{FF2B5EF4-FFF2-40B4-BE49-F238E27FC236}">
                <a16:creationId xmlns:a16="http://schemas.microsoft.com/office/drawing/2014/main" id="{876BDA9C-5BA0-4163-B835-AA6279215473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雨牧-中心圆">
            <a:extLst>
              <a:ext uri="{FF2B5EF4-FFF2-40B4-BE49-F238E27FC236}">
                <a16:creationId xmlns:a16="http://schemas.microsoft.com/office/drawing/2014/main" id="{5925525F-F7A5-45D9-A00B-E148E1D05D64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雨牧-中心圆">
            <a:extLst>
              <a:ext uri="{FF2B5EF4-FFF2-40B4-BE49-F238E27FC236}">
                <a16:creationId xmlns:a16="http://schemas.microsoft.com/office/drawing/2014/main" id="{051600A8-7AE1-4204-AFEA-5179AF04407C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雨牧-中心圆">
            <a:extLst>
              <a:ext uri="{FF2B5EF4-FFF2-40B4-BE49-F238E27FC236}">
                <a16:creationId xmlns:a16="http://schemas.microsoft.com/office/drawing/2014/main" id="{4959189E-2506-44C7-A543-31A7D81802AE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雨牧-中心圆">
            <a:extLst>
              <a:ext uri="{FF2B5EF4-FFF2-40B4-BE49-F238E27FC236}">
                <a16:creationId xmlns:a16="http://schemas.microsoft.com/office/drawing/2014/main" id="{A314CDFB-1914-4357-AD8B-E323A73C3619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雨牧-中心圆">
            <a:extLst>
              <a:ext uri="{FF2B5EF4-FFF2-40B4-BE49-F238E27FC236}">
                <a16:creationId xmlns:a16="http://schemas.microsoft.com/office/drawing/2014/main" id="{F95A1899-C9FE-4D78-AC7B-F89C8773520C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雨牧-中心圆">
            <a:extLst>
              <a:ext uri="{FF2B5EF4-FFF2-40B4-BE49-F238E27FC236}">
                <a16:creationId xmlns:a16="http://schemas.microsoft.com/office/drawing/2014/main" id="{9D7A98D0-072B-47E0-BE2C-6BDE91B84B69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雨牧-中心圆">
            <a:extLst>
              <a:ext uri="{FF2B5EF4-FFF2-40B4-BE49-F238E27FC236}">
                <a16:creationId xmlns:a16="http://schemas.microsoft.com/office/drawing/2014/main" id="{95E5CEA4-B85A-4C50-A6CF-2FE4CE9F5585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雨牧-中心圆">
            <a:extLst>
              <a:ext uri="{FF2B5EF4-FFF2-40B4-BE49-F238E27FC236}">
                <a16:creationId xmlns:a16="http://schemas.microsoft.com/office/drawing/2014/main" id="{DD0D8F62-9495-4831-A765-FC458D1CF8C9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雨牧-中心圆">
            <a:extLst>
              <a:ext uri="{FF2B5EF4-FFF2-40B4-BE49-F238E27FC236}">
                <a16:creationId xmlns:a16="http://schemas.microsoft.com/office/drawing/2014/main" id="{CBF89BFA-C18B-4C1F-BF4C-DD9F71022332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雨牧-中心圆">
            <a:extLst>
              <a:ext uri="{FF2B5EF4-FFF2-40B4-BE49-F238E27FC236}">
                <a16:creationId xmlns:a16="http://schemas.microsoft.com/office/drawing/2014/main" id="{D31E14C7-702B-4E97-8E36-0E79BE8EE73C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雨牧-中心圆">
            <a:extLst>
              <a:ext uri="{FF2B5EF4-FFF2-40B4-BE49-F238E27FC236}">
                <a16:creationId xmlns:a16="http://schemas.microsoft.com/office/drawing/2014/main" id="{06C0FCC0-0122-4278-B07C-24FCE450389C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雨牧-中心圆">
            <a:extLst>
              <a:ext uri="{FF2B5EF4-FFF2-40B4-BE49-F238E27FC236}">
                <a16:creationId xmlns:a16="http://schemas.microsoft.com/office/drawing/2014/main" id="{F0C71A9F-1BB2-41B0-9CE9-CF647872D93C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雨牧-中心圆">
            <a:extLst>
              <a:ext uri="{FF2B5EF4-FFF2-40B4-BE49-F238E27FC236}">
                <a16:creationId xmlns:a16="http://schemas.microsoft.com/office/drawing/2014/main" id="{49DFB0AE-0B41-426D-A491-8DD6B3CB470C}"/>
              </a:ext>
            </a:extLst>
          </p:cNvPr>
          <p:cNvSpPr/>
          <p:nvPr/>
        </p:nvSpPr>
        <p:spPr>
          <a:xfrm>
            <a:off x="7492947" y="4112053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字幕">
            <a:extLst>
              <a:ext uri="{FF2B5EF4-FFF2-40B4-BE49-F238E27FC236}">
                <a16:creationId xmlns:a16="http://schemas.microsoft.com/office/drawing/2014/main" id="{859631C8-98FF-40BA-8529-DEA355AC6B75}"/>
              </a:ext>
            </a:extLst>
          </p:cNvPr>
          <p:cNvSpPr txBox="1"/>
          <p:nvPr/>
        </p:nvSpPr>
        <p:spPr>
          <a:xfrm>
            <a:off x="3853272" y="6266282"/>
            <a:ext cx="448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艰难挺过终点</a:t>
            </a:r>
          </a:p>
        </p:txBody>
      </p:sp>
      <p:pic>
        <p:nvPicPr>
          <p:cNvPr id="44" name="爆炸">
            <a:hlinkClick r:id="" action="ppaction://media"/>
            <a:extLst>
              <a:ext uri="{FF2B5EF4-FFF2-40B4-BE49-F238E27FC236}">
                <a16:creationId xmlns:a16="http://schemas.microsoft.com/office/drawing/2014/main" id="{2227904F-6D08-4F18-BA42-EB155D3435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487363" y="549275"/>
            <a:ext cx="487363" cy="487363"/>
          </a:xfrm>
          <a:prstGeom prst="rect">
            <a:avLst/>
          </a:prstGeom>
        </p:spPr>
      </p:pic>
      <p:pic>
        <p:nvPicPr>
          <p:cNvPr id="50" name="雨牧-背景音乐">
            <a:hlinkClick r:id="" action="ppaction://media"/>
            <a:extLst>
              <a:ext uri="{FF2B5EF4-FFF2-40B4-BE49-F238E27FC236}">
                <a16:creationId xmlns:a16="http://schemas.microsoft.com/office/drawing/2014/main" id="{3C48564E-3493-4B55-9085-0C7E906E069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23800" end="0.2916"/>
                  <p14:fade in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487363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1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1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875E-6 2.59259E-6 L 0.10547 -0.10324 " pathEditMode="relative" rAng="0" ptsTypes="AA">
                                      <p:cBhvr>
                                        <p:cTn id="16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3" y="-5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10547 -0.10324 L 0.16419 0.00231 " pathEditMode="relative" rAng="0" ptsTypes="AA">
                                      <p:cBhvr>
                                        <p:cTn id="1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527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1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3" nodeType="withEffect">
                                  <p:stCondLst>
                                    <p:cond delay="1850"/>
                                  </p:stCondLst>
                                  <p:childTnLst>
                                    <p:animMotion origin="layout" path="M 0.16419 0.00231 L 0.22018 -0.04283 " pathEditMode="relative" rAng="0" ptsTypes="AA">
                                      <p:cBhvr>
                                        <p:cTn id="28" dur="8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-22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4" nodeType="withEffect">
                                  <p:stCondLst>
                                    <p:cond delay="1930"/>
                                  </p:stCondLst>
                                  <p:childTnLst>
                                    <p:animMotion origin="layout" path="M 0.22018 -0.04283 L 0.24492 0.00254 L 0.26471 -0.01273 L 0.27955 0.00254 L 0.29518 0.00254 " pathEditMode="relative" rAng="0" ptsTypes="AAAAA">
                                      <p:cBhvr>
                                        <p:cTn id="38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6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5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0.01941 -0.02593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-129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0.05547 -0.02338 " pathEditMode="relative" rAng="0" ptsTypes="AA">
                                      <p:cBhvr>
                                        <p:cTn id="5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-118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0.05248 -0.03727 " pathEditMode="relative" rAng="0" ptsTypes="AA">
                                      <p:cBhvr>
                                        <p:cTn id="5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-187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0.05013 -0.01065 " pathEditMode="relative" rAng="0" ptsTypes="AA">
                                      <p:cBhvr>
                                        <p:cTn id="6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53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0.02748 -0.06181 " pathEditMode="relative" rAng="0" ptsTypes="AA">
                                      <p:cBhvr>
                                        <p:cTn id="7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-310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0.05612 0.00625 " pathEditMode="relative" rAng="0" ptsTypes="AA">
                                      <p:cBhvr>
                                        <p:cTn id="8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30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0.04245 -0.06644 " pathEditMode="relative" rAng="0" ptsTypes="AA">
                                      <p:cBhvr>
                                        <p:cTn id="8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3333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0.0431 -0.04699 " pathEditMode="relative" rAng="0" ptsTypes="AA">
                                      <p:cBhvr>
                                        <p:cTn id="9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-236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-0.00585 -0.04329 " pathEditMode="relative" rAng="0" ptsTypes="AA">
                                      <p:cBhvr>
                                        <p:cTn id="10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" y="-2176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-0.04635 -0.03195 " pathEditMode="relative" rAng="0" ptsTypes="AA">
                                      <p:cBhvr>
                                        <p:cTn id="10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8" y="-1597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-0.02187 -0.08403 " pathEditMode="relative" rAng="0" ptsTypes="AA">
                                      <p:cBhvr>
                                        <p:cTn id="115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4213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-0.04661 -0.06922 " pathEditMode="relative" rAng="0" ptsTypes="AA">
                                      <p:cBhvr>
                                        <p:cTn id="12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3472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0.0198 -0.08426 " pathEditMode="relative" rAng="0" ptsTypes="AA">
                                      <p:cBhvr>
                                        <p:cTn id="12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4213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-0.02955 -0.07084 " pathEditMode="relative" rAng="0" ptsTypes="AA">
                                      <p:cBhvr>
                                        <p:cTn id="13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-3542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0.00743 -0.08635 " pathEditMode="relative" rAng="0" ptsTypes="AA">
                                      <p:cBhvr>
                                        <p:cTn id="14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4329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0.00118 -0.10741 " pathEditMode="relative" rAng="0" ptsTypes="AA">
                                      <p:cBhvr>
                                        <p:cTn id="15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537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0.028 0.08657 " pathEditMode="relative" rAng="0" ptsTypes="AA">
                                      <p:cBhvr>
                                        <p:cTn id="157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4329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0.05053 0.04398 " pathEditMode="relative" rAng="0" ptsTypes="AA">
                                      <p:cBhvr>
                                        <p:cTn id="164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2199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0.0336 0.05972 " pathEditMode="relative" rAng="0" ptsTypes="AA">
                                      <p:cBhvr>
                                        <p:cTn id="17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986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0.01928 0.00555 " pathEditMode="relative" rAng="0" ptsTypes="AA">
                                      <p:cBhvr>
                                        <p:cTn id="17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278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-0.00065 0.02847 " pathEditMode="relative" rAng="0" ptsTypes="AA">
                                      <p:cBhvr>
                                        <p:cTn id="185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412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0.04336 0.02037 " pathEditMode="relative" rAng="0" ptsTypes="AA">
                                      <p:cBhvr>
                                        <p:cTn id="192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1019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0.00209 0.0824 " pathEditMode="relative" rAng="0" ptsTypes="AA">
                                      <p:cBhvr>
                                        <p:cTn id="199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4120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0.01211 0.06689 " pathEditMode="relative" rAng="0" ptsTypes="AA">
                                      <p:cBhvr>
                                        <p:cTn id="206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3333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-0.01914 0.02731 " pathEditMode="relative" rAng="0" ptsTypes="AA">
                                      <p:cBhvr>
                                        <p:cTn id="213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1366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-0.04583 -0.0007 " pathEditMode="relative" rAng="0" ptsTypes="AA">
                                      <p:cBhvr>
                                        <p:cTn id="220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46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-0.04648 0.03981 " pathEditMode="relative" rAng="0" ptsTypes="AA">
                                      <p:cBhvr>
                                        <p:cTn id="227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991"/>
                                    </p:animMotion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-0.05768 0.03194 " pathEditMode="relative" rAng="0" ptsTypes="AA">
                                      <p:cBhvr>
                                        <p:cTn id="234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1597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-0.01067 0.09976 " pathEditMode="relative" rAng="0" ptsTypes="AA">
                                      <p:cBhvr>
                                        <p:cTn id="241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" y="4977"/>
                                    </p:animMotion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-0.05937 -0.02037 " pathEditMode="relative" rAng="0" ptsTypes="AA">
                                      <p:cBhvr>
                                        <p:cTn id="248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9" y="-1019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-0.02304 0.07106 " pathEditMode="relative" rAng="0" ptsTypes="AA">
                                      <p:cBhvr>
                                        <p:cTn id="25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3542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42" presetClass="path" presetSubtype="0" accel="2000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animMotion origin="layout" path="M -4.375E-6 4.07407E-6 L -0.04179 0.0743 " pathEditMode="relative" rAng="0" ptsTypes="AA">
                                      <p:cBhvr>
                                        <p:cTn id="262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370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2" nodeType="withEffect">
                                  <p:stCondLst>
                                    <p:cond delay="20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36" presetClass="pat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"/>
                                  </p:iterate>
                                  <p:childTnLst>
                                    <p:animMotion origin="layout" path="M 3.33333E-6 -7.40741E-7 C 0.022 -0.01759 0.0901 -0.11898 0.11757 -0.09352 C 0.18073 -0.00324 0.26002 0.2757 0.32291 0.32639 " pathEditMode="relative" rAng="0" ptsTypes="AAA">
                                      <p:cBhvr>
                                        <p:cTn id="267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46" y="11435"/>
                                    </p:animMotion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1" nodeType="withEffect">
                                  <p:stCondLst>
                                    <p:cond delay="165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mediacall" presetSubtype="0" fill="hold" nodeType="withEffect">
                                  <p:stCondLst>
                                    <p:cond delay="208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1" dur="228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2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3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2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vol="80000" numSld="999">
                <p:cTn id="2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  <p:bldLst>
      <p:bldP spid="43" grpId="0"/>
      <p:bldP spid="43" grpId="1"/>
      <p:bldP spid="4" grpId="0" animBg="1"/>
      <p:bldP spid="4" grpId="1" animBg="1"/>
      <p:bldP spid="4" grpId="2" animBg="1"/>
      <p:bldP spid="4" grpId="3" animBg="1"/>
      <p:bldP spid="4" grpId="4" animBg="1"/>
      <p:bldP spid="4" grpId="5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雨牧-圆">
            <a:extLst>
              <a:ext uri="{FF2B5EF4-FFF2-40B4-BE49-F238E27FC236}">
                <a16:creationId xmlns:a16="http://schemas.microsoft.com/office/drawing/2014/main" id="{0FD191AF-E012-4366-B3EE-B99CB6432605}"/>
              </a:ext>
            </a:extLst>
          </p:cNvPr>
          <p:cNvSpPr/>
          <p:nvPr/>
        </p:nvSpPr>
        <p:spPr>
          <a:xfrm>
            <a:off x="6223251" y="1460277"/>
            <a:ext cx="72000" cy="7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雨牧-圆">
            <a:extLst>
              <a:ext uri="{FF2B5EF4-FFF2-40B4-BE49-F238E27FC236}">
                <a16:creationId xmlns:a16="http://schemas.microsoft.com/office/drawing/2014/main" id="{2B005BFE-1FAD-4AC4-B234-85A2D395C33F}"/>
              </a:ext>
            </a:extLst>
          </p:cNvPr>
          <p:cNvSpPr/>
          <p:nvPr/>
        </p:nvSpPr>
        <p:spPr>
          <a:xfrm>
            <a:off x="5898690" y="1276051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雨牧-圆">
            <a:extLst>
              <a:ext uri="{FF2B5EF4-FFF2-40B4-BE49-F238E27FC236}">
                <a16:creationId xmlns:a16="http://schemas.microsoft.com/office/drawing/2014/main" id="{1004B944-BB0C-4D78-BAC3-DAC612009962}"/>
              </a:ext>
            </a:extLst>
          </p:cNvPr>
          <p:cNvSpPr/>
          <p:nvPr/>
        </p:nvSpPr>
        <p:spPr>
          <a:xfrm>
            <a:off x="6209998" y="1022955"/>
            <a:ext cx="36000" cy="3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雨牧-圆">
            <a:extLst>
              <a:ext uri="{FF2B5EF4-FFF2-40B4-BE49-F238E27FC236}">
                <a16:creationId xmlns:a16="http://schemas.microsoft.com/office/drawing/2014/main" id="{AB2CB88A-21FA-45AD-BF61-1AD95CDA22B3}"/>
              </a:ext>
            </a:extLst>
          </p:cNvPr>
          <p:cNvSpPr/>
          <p:nvPr/>
        </p:nvSpPr>
        <p:spPr>
          <a:xfrm>
            <a:off x="6061066" y="133999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1" name="雨牧-路">
            <a:extLst>
              <a:ext uri="{FF2B5EF4-FFF2-40B4-BE49-F238E27FC236}">
                <a16:creationId xmlns:a16="http://schemas.microsoft.com/office/drawing/2014/main" id="{10391113-0D60-44BF-918A-0968B7060405}"/>
              </a:ext>
            </a:extLst>
          </p:cNvPr>
          <p:cNvGrpSpPr/>
          <p:nvPr/>
        </p:nvGrpSpPr>
        <p:grpSpPr>
          <a:xfrm>
            <a:off x="-4712570" y="1924202"/>
            <a:ext cx="21612344" cy="9867595"/>
            <a:chOff x="0" y="1291472"/>
            <a:chExt cx="12192000" cy="5566528"/>
          </a:xfrm>
        </p:grpSpPr>
        <p:cxnSp>
          <p:nvCxnSpPr>
            <p:cNvPr id="32" name="雨牧-直线">
              <a:extLst>
                <a:ext uri="{FF2B5EF4-FFF2-40B4-BE49-F238E27FC236}">
                  <a16:creationId xmlns:a16="http://schemas.microsoft.com/office/drawing/2014/main" id="{6EFAC896-EECB-49A4-9584-DF73EAACFA59}"/>
                </a:ext>
              </a:extLst>
            </p:cNvPr>
            <p:cNvCxnSpPr>
              <a:cxnSpLocks/>
            </p:cNvCxnSpPr>
            <p:nvPr/>
          </p:nvCxnSpPr>
          <p:spPr>
            <a:xfrm>
              <a:off x="6098493" y="1291472"/>
              <a:ext cx="0" cy="5491114"/>
            </a:xfrm>
            <a:prstGeom prst="line">
              <a:avLst/>
            </a:prstGeom>
            <a:ln w="9525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雨牧-直线">
              <a:extLst>
                <a:ext uri="{FF2B5EF4-FFF2-40B4-BE49-F238E27FC236}">
                  <a16:creationId xmlns:a16="http://schemas.microsoft.com/office/drawing/2014/main" id="{61174577-5836-4257-BE78-2D08A16E81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7453" y="1291472"/>
              <a:ext cx="3601039" cy="5566528"/>
            </a:xfrm>
            <a:prstGeom prst="line">
              <a:avLst/>
            </a:prstGeom>
            <a:ln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/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雨牧-直线">
              <a:extLst>
                <a:ext uri="{FF2B5EF4-FFF2-40B4-BE49-F238E27FC236}">
                  <a16:creationId xmlns:a16="http://schemas.microsoft.com/office/drawing/2014/main" id="{507D1A89-FF3D-4A21-94E7-E81459D3594A}"/>
                </a:ext>
              </a:extLst>
            </p:cNvPr>
            <p:cNvCxnSpPr>
              <a:cxnSpLocks/>
            </p:cNvCxnSpPr>
            <p:nvPr/>
          </p:nvCxnSpPr>
          <p:spPr>
            <a:xfrm>
              <a:off x="6098492" y="1291472"/>
              <a:ext cx="3610466" cy="5566528"/>
            </a:xfrm>
            <a:prstGeom prst="line">
              <a:avLst/>
            </a:prstGeom>
            <a:ln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/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雨牧-直线">
              <a:extLst>
                <a:ext uri="{FF2B5EF4-FFF2-40B4-BE49-F238E27FC236}">
                  <a16:creationId xmlns:a16="http://schemas.microsoft.com/office/drawing/2014/main" id="{C2243EE3-7BE9-4507-AD07-CAF31AA6B79F}"/>
                </a:ext>
              </a:extLst>
            </p:cNvPr>
            <p:cNvCxnSpPr>
              <a:cxnSpLocks/>
            </p:cNvCxnSpPr>
            <p:nvPr/>
          </p:nvCxnSpPr>
          <p:spPr>
            <a:xfrm>
              <a:off x="6098492" y="1291472"/>
              <a:ext cx="6093508" cy="5566528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tx1">
                      <a:alpha val="7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雨牧-直线">
              <a:extLst>
                <a:ext uri="{FF2B5EF4-FFF2-40B4-BE49-F238E27FC236}">
                  <a16:creationId xmlns:a16="http://schemas.microsoft.com/office/drawing/2014/main" id="{23C324D4-79FB-40F3-BA15-E5C97E74F2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1291472"/>
              <a:ext cx="6092208" cy="5566528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tx1">
                      <a:alpha val="7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字幕">
            <a:extLst>
              <a:ext uri="{FF2B5EF4-FFF2-40B4-BE49-F238E27FC236}">
                <a16:creationId xmlns:a16="http://schemas.microsoft.com/office/drawing/2014/main" id="{87D4B088-E07F-4BA9-8F54-7585A04332D9}"/>
              </a:ext>
            </a:extLst>
          </p:cNvPr>
          <p:cNvSpPr txBox="1"/>
          <p:nvPr/>
        </p:nvSpPr>
        <p:spPr>
          <a:xfrm>
            <a:off x="3849059" y="6266282"/>
            <a:ext cx="448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他们说</a:t>
            </a:r>
          </a:p>
        </p:txBody>
      </p:sp>
      <p:sp>
        <p:nvSpPr>
          <p:cNvPr id="3" name="雨牧-圆">
            <a:extLst>
              <a:ext uri="{FF2B5EF4-FFF2-40B4-BE49-F238E27FC236}">
                <a16:creationId xmlns:a16="http://schemas.microsoft.com/office/drawing/2014/main" id="{95506998-720B-4392-A979-589E0D31D3C0}"/>
              </a:ext>
            </a:extLst>
          </p:cNvPr>
          <p:cNvSpPr/>
          <p:nvPr/>
        </p:nvSpPr>
        <p:spPr>
          <a:xfrm>
            <a:off x="-1509483" y="-4176483"/>
            <a:ext cx="15210966" cy="152109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雨牧-路">
            <a:extLst>
              <a:ext uri="{FF2B5EF4-FFF2-40B4-BE49-F238E27FC236}">
                <a16:creationId xmlns:a16="http://schemas.microsoft.com/office/drawing/2014/main" id="{81AE50C5-13BB-44A4-8438-FAAF3ABBF17C}"/>
              </a:ext>
            </a:extLst>
          </p:cNvPr>
          <p:cNvGrpSpPr/>
          <p:nvPr/>
        </p:nvGrpSpPr>
        <p:grpSpPr>
          <a:xfrm>
            <a:off x="-4818346" y="-561705"/>
            <a:ext cx="21813434" cy="15025850"/>
            <a:chOff x="-4818346" y="-561705"/>
            <a:chExt cx="21813434" cy="15025850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3C38560-ABE8-41F2-8243-5A31174AE52E}"/>
                </a:ext>
              </a:extLst>
            </p:cNvPr>
            <p:cNvGrpSpPr/>
            <p:nvPr/>
          </p:nvGrpSpPr>
          <p:grpSpPr>
            <a:xfrm>
              <a:off x="-4818346" y="-561705"/>
              <a:ext cx="21813434" cy="15025850"/>
              <a:chOff x="-2847810" y="1291472"/>
              <a:chExt cx="17887368" cy="8082863"/>
            </a:xfrm>
          </p:grpSpPr>
          <p:cxnSp>
            <p:nvCxnSpPr>
              <p:cNvPr id="28" name="雨牧-直线">
                <a:extLst>
                  <a:ext uri="{FF2B5EF4-FFF2-40B4-BE49-F238E27FC236}">
                    <a16:creationId xmlns:a16="http://schemas.microsoft.com/office/drawing/2014/main" id="{204AE451-6BAE-4C28-ADE1-7631596B82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8492" y="1291472"/>
                <a:ext cx="8941066" cy="8060505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雨牧-直线">
                <a:extLst>
                  <a:ext uri="{FF2B5EF4-FFF2-40B4-BE49-F238E27FC236}">
                    <a16:creationId xmlns:a16="http://schemas.microsoft.com/office/drawing/2014/main" id="{B77213CF-B5DC-465D-A673-1E7330040E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8493" y="1291475"/>
                <a:ext cx="0" cy="8060502"/>
              </a:xfrm>
              <a:prstGeom prst="line">
                <a:avLst/>
              </a:prstGeom>
              <a:ln w="9525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雨牧-直线">
                <a:extLst>
                  <a:ext uri="{FF2B5EF4-FFF2-40B4-BE49-F238E27FC236}">
                    <a16:creationId xmlns:a16="http://schemas.microsoft.com/office/drawing/2014/main" id="{155E933A-7ACC-4DD9-9C59-C6402C8CAE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766" y="1291472"/>
                <a:ext cx="5283730" cy="8082863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雨牧-直线">
                <a:extLst>
                  <a:ext uri="{FF2B5EF4-FFF2-40B4-BE49-F238E27FC236}">
                    <a16:creationId xmlns:a16="http://schemas.microsoft.com/office/drawing/2014/main" id="{A687931B-BEDB-43E7-87F0-B25D6E633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8492" y="1291472"/>
                <a:ext cx="5297799" cy="8060505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雨牧-直线">
                <a:extLst>
                  <a:ext uri="{FF2B5EF4-FFF2-40B4-BE49-F238E27FC236}">
                    <a16:creationId xmlns:a16="http://schemas.microsoft.com/office/drawing/2014/main" id="{93B66515-2F17-4C22-BC22-6815F738A9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847810" y="1291472"/>
                <a:ext cx="8940019" cy="8038146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雨牧-圆">
              <a:extLst>
                <a:ext uri="{FF2B5EF4-FFF2-40B4-BE49-F238E27FC236}">
                  <a16:creationId xmlns:a16="http://schemas.microsoft.com/office/drawing/2014/main" id="{DED3F734-D64C-4821-8821-6670A47C1F0D}"/>
                </a:ext>
              </a:extLst>
            </p:cNvPr>
            <p:cNvSpPr/>
            <p:nvPr/>
          </p:nvSpPr>
          <p:spPr>
            <a:xfrm>
              <a:off x="5728060" y="5016048"/>
              <a:ext cx="756000" cy="75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5" name="雨牧-直线">
            <a:extLst>
              <a:ext uri="{FF2B5EF4-FFF2-40B4-BE49-F238E27FC236}">
                <a16:creationId xmlns:a16="http://schemas.microsoft.com/office/drawing/2014/main" id="{57F9F0D1-380E-403B-BCA1-777DB8C319FD}"/>
              </a:ext>
            </a:extLst>
          </p:cNvPr>
          <p:cNvCxnSpPr>
            <a:cxnSpLocks/>
          </p:cNvCxnSpPr>
          <p:nvPr/>
        </p:nvCxnSpPr>
        <p:spPr>
          <a:xfrm>
            <a:off x="-5611091" y="14443364"/>
            <a:ext cx="270994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雨牧-直线">
            <a:extLst>
              <a:ext uri="{FF2B5EF4-FFF2-40B4-BE49-F238E27FC236}">
                <a16:creationId xmlns:a16="http://schemas.microsoft.com/office/drawing/2014/main" id="{CEF6F378-03D0-49E0-9787-09B6A731AFFB}"/>
              </a:ext>
            </a:extLst>
          </p:cNvPr>
          <p:cNvCxnSpPr/>
          <p:nvPr/>
        </p:nvCxnSpPr>
        <p:spPr>
          <a:xfrm>
            <a:off x="-210589" y="3486863"/>
            <a:ext cx="13134109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雨牧-圆">
            <a:extLst>
              <a:ext uri="{FF2B5EF4-FFF2-40B4-BE49-F238E27FC236}">
                <a16:creationId xmlns:a16="http://schemas.microsoft.com/office/drawing/2014/main" id="{38653CFC-17C3-4300-8C23-5334D486E205}"/>
              </a:ext>
            </a:extLst>
          </p:cNvPr>
          <p:cNvSpPr/>
          <p:nvPr/>
        </p:nvSpPr>
        <p:spPr>
          <a:xfrm>
            <a:off x="7842261" y="3123516"/>
            <a:ext cx="756000" cy="75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雨牧-圆">
            <a:extLst>
              <a:ext uri="{FF2B5EF4-FFF2-40B4-BE49-F238E27FC236}">
                <a16:creationId xmlns:a16="http://schemas.microsoft.com/office/drawing/2014/main" id="{67D44FE7-C5A7-4BD1-8397-1F9E04D1B079}"/>
              </a:ext>
            </a:extLst>
          </p:cNvPr>
          <p:cNvSpPr/>
          <p:nvPr/>
        </p:nvSpPr>
        <p:spPr>
          <a:xfrm>
            <a:off x="12349541" y="2725105"/>
            <a:ext cx="36000" cy="3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雨牧-圆">
            <a:extLst>
              <a:ext uri="{FF2B5EF4-FFF2-40B4-BE49-F238E27FC236}">
                <a16:creationId xmlns:a16="http://schemas.microsoft.com/office/drawing/2014/main" id="{F97AE6FE-AB2C-42FE-8996-A076C8EF18E7}"/>
              </a:ext>
            </a:extLst>
          </p:cNvPr>
          <p:cNvSpPr/>
          <p:nvPr/>
        </p:nvSpPr>
        <p:spPr>
          <a:xfrm>
            <a:off x="12349541" y="4100965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字幕">
            <a:extLst>
              <a:ext uri="{FF2B5EF4-FFF2-40B4-BE49-F238E27FC236}">
                <a16:creationId xmlns:a16="http://schemas.microsoft.com/office/drawing/2014/main" id="{F7DA97F0-9CA9-4317-B222-04375B32DBE6}"/>
              </a:ext>
            </a:extLst>
          </p:cNvPr>
          <p:cNvSpPr txBox="1"/>
          <p:nvPr/>
        </p:nvSpPr>
        <p:spPr>
          <a:xfrm>
            <a:off x="965201" y="6266282"/>
            <a:ext cx="10261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进入大海，每一颗水珠都能折射出太阳的光芒</a:t>
            </a:r>
          </a:p>
        </p:txBody>
      </p:sp>
    </p:spTree>
    <p:extLst>
      <p:ext uri="{BB962C8B-B14F-4D97-AF65-F5344CB8AC3E}">
        <p14:creationId xmlns:p14="http://schemas.microsoft.com/office/powerpoint/2010/main" val="259176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0.2875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7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5400000">
                                      <p:cBhvr>
                                        <p:cTn id="1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2122 4.07407E-6 L 0.04583 -0.50556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252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1.25E-6 1.85185E-6 L 0.36094 1.85185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4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25E-6 -3.7037E-6 L -0.65078 1.48658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39" y="7432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1500" fill="hold"/>
                                        <p:tgtEl>
                                          <p:spTgt spid="4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0833E-6 -3.7037E-7 L 0.49857 1.30394 " pathEditMode="relative" rAng="0" ptsTypes="AA">
                                      <p:cBhvr>
                                        <p:cTn id="38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22" y="6518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0" dur="1500" fill="hold"/>
                                        <p:tgtEl>
                                          <p:spTgt spid="4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29167E-6 3.33333E-6 L -0.1931 1.33842 " pathEditMode="relative" rAng="0" ptsTypes="AA">
                                      <p:cBhvr>
                                        <p:cTn id="44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61" y="6692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46" dur="1500" fill="hold"/>
                                        <p:tgtEl>
                                          <p:spTgt spid="4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4.44444E-6 L 0.18607 1.31689 " pathEditMode="relative" rAng="0" ptsTypes="AA">
                                      <p:cBhvr>
                                        <p:cTn id="50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97" y="6583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52" dur="1500" fill="hold"/>
                                        <p:tgtEl>
                                          <p:spTgt spid="49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-2.91667E-6 0 L -1.09739 -0.00185 " pathEditMode="relative" rAng="0" ptsTypes="AA">
                                      <p:cBhvr>
                                        <p:cTn id="54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70" y="-9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Scale>
                                      <p:cBhvr>
                                        <p:cTn id="56" dur="1500" fill="hold"/>
                                        <p:tgtEl>
                                          <p:spTgt spid="50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4.58333E-6 -7.40741E-7 L -1.0974 -0.00185 " pathEditMode="relative" rAng="0" ptsTypes="AA">
                                      <p:cBhvr>
                                        <p:cTn id="58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70" y="-9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60" dur="1500" fill="hold"/>
                                        <p:tgtEl>
                                          <p:spTgt spid="5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49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" grpId="0"/>
      <p:bldP spid="3" grpId="0" animBg="1"/>
      <p:bldP spid="3" grpId="1" animBg="1"/>
      <p:bldP spid="3" grpId="2" animBg="1"/>
      <p:bldP spid="41" grpId="0" animBg="1"/>
      <p:bldP spid="41" grpId="1" animBg="1"/>
      <p:bldP spid="50" grpId="0" animBg="1"/>
      <p:bldP spid="50" grpId="1" animBg="1"/>
      <p:bldP spid="51" grpId="0" animBg="1"/>
      <p:bldP spid="51" grpId="1" animBg="1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雨牧-圆">
            <a:extLst>
              <a:ext uri="{FF2B5EF4-FFF2-40B4-BE49-F238E27FC236}">
                <a16:creationId xmlns:a16="http://schemas.microsoft.com/office/drawing/2014/main" id="{418AA235-3B18-4E09-964C-F979944EAB08}"/>
              </a:ext>
            </a:extLst>
          </p:cNvPr>
          <p:cNvSpPr/>
          <p:nvPr/>
        </p:nvSpPr>
        <p:spPr>
          <a:xfrm>
            <a:off x="-756000" y="3123516"/>
            <a:ext cx="756000" cy="75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雨牧-圆">
            <a:extLst>
              <a:ext uri="{FF2B5EF4-FFF2-40B4-BE49-F238E27FC236}">
                <a16:creationId xmlns:a16="http://schemas.microsoft.com/office/drawing/2014/main" id="{BBD6143D-0136-4885-A63A-519E0C1D8EDE}"/>
              </a:ext>
            </a:extLst>
          </p:cNvPr>
          <p:cNvSpPr/>
          <p:nvPr/>
        </p:nvSpPr>
        <p:spPr>
          <a:xfrm>
            <a:off x="2639895" y="342749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雨牧-圆">
            <a:extLst>
              <a:ext uri="{FF2B5EF4-FFF2-40B4-BE49-F238E27FC236}">
                <a16:creationId xmlns:a16="http://schemas.microsoft.com/office/drawing/2014/main" id="{8A051756-8BB5-4133-B570-D6A3689EA119}"/>
              </a:ext>
            </a:extLst>
          </p:cNvPr>
          <p:cNvSpPr/>
          <p:nvPr/>
        </p:nvSpPr>
        <p:spPr>
          <a:xfrm>
            <a:off x="3991901" y="342749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雨牧-圆">
            <a:extLst>
              <a:ext uri="{FF2B5EF4-FFF2-40B4-BE49-F238E27FC236}">
                <a16:creationId xmlns:a16="http://schemas.microsoft.com/office/drawing/2014/main" id="{255798A1-0FF5-4A6A-BF65-94E26FDCE42D}"/>
              </a:ext>
            </a:extLst>
          </p:cNvPr>
          <p:cNvSpPr/>
          <p:nvPr/>
        </p:nvSpPr>
        <p:spPr>
          <a:xfrm>
            <a:off x="5317781" y="3432721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雨牧-圆">
            <a:extLst>
              <a:ext uri="{FF2B5EF4-FFF2-40B4-BE49-F238E27FC236}">
                <a16:creationId xmlns:a16="http://schemas.microsoft.com/office/drawing/2014/main" id="{4C7CD39C-47B0-4FDF-89A5-B08B2570FCAC}"/>
              </a:ext>
            </a:extLst>
          </p:cNvPr>
          <p:cNvSpPr/>
          <p:nvPr/>
        </p:nvSpPr>
        <p:spPr>
          <a:xfrm>
            <a:off x="6695913" y="342749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雨牧-圆">
            <a:extLst>
              <a:ext uri="{FF2B5EF4-FFF2-40B4-BE49-F238E27FC236}">
                <a16:creationId xmlns:a16="http://schemas.microsoft.com/office/drawing/2014/main" id="{4B92A60B-375E-4B29-AC85-D6D58B0B27FF}"/>
              </a:ext>
            </a:extLst>
          </p:cNvPr>
          <p:cNvSpPr/>
          <p:nvPr/>
        </p:nvSpPr>
        <p:spPr>
          <a:xfrm>
            <a:off x="8047919" y="342749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雨牧-圆">
            <a:extLst>
              <a:ext uri="{FF2B5EF4-FFF2-40B4-BE49-F238E27FC236}">
                <a16:creationId xmlns:a16="http://schemas.microsoft.com/office/drawing/2014/main" id="{4519EF92-BD67-4ECA-B3B1-31A629385E3A}"/>
              </a:ext>
            </a:extLst>
          </p:cNvPr>
          <p:cNvSpPr/>
          <p:nvPr/>
        </p:nvSpPr>
        <p:spPr>
          <a:xfrm>
            <a:off x="9399923" y="342749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字幕">
            <a:extLst>
              <a:ext uri="{FF2B5EF4-FFF2-40B4-BE49-F238E27FC236}">
                <a16:creationId xmlns:a16="http://schemas.microsoft.com/office/drawing/2014/main" id="{E2A4639B-9682-48B6-88BD-DBE872F3205D}"/>
              </a:ext>
            </a:extLst>
          </p:cNvPr>
          <p:cNvSpPr txBox="1"/>
          <p:nvPr/>
        </p:nvSpPr>
        <p:spPr>
          <a:xfrm>
            <a:off x="2552700" y="6266282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这一滴水，正在将这崇高的精神延续</a:t>
            </a:r>
          </a:p>
        </p:txBody>
      </p:sp>
      <p:pic>
        <p:nvPicPr>
          <p:cNvPr id="10" name="落地">
            <a:hlinkClick r:id="" action="ppaction://media"/>
            <a:extLst>
              <a:ext uri="{FF2B5EF4-FFF2-40B4-BE49-F238E27FC236}">
                <a16:creationId xmlns:a16="http://schemas.microsoft.com/office/drawing/2014/main" id="{5377B154-7978-4171-B62E-7AB759202B6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98.96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87363"/>
            <a:ext cx="487363" cy="487363"/>
          </a:xfrm>
          <a:prstGeom prst="rect">
            <a:avLst/>
          </a:prstGeom>
        </p:spPr>
      </p:pic>
      <p:pic>
        <p:nvPicPr>
          <p:cNvPr id="11" name="落地">
            <a:hlinkClick r:id="" action="ppaction://media"/>
            <a:extLst>
              <a:ext uri="{FF2B5EF4-FFF2-40B4-BE49-F238E27FC236}">
                <a16:creationId xmlns:a16="http://schemas.microsoft.com/office/drawing/2014/main" id="{4EEFE13A-5036-4659-974C-8DB17A2159D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98.96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6104" y="-487363"/>
            <a:ext cx="487363" cy="487363"/>
          </a:xfrm>
          <a:prstGeom prst="rect">
            <a:avLst/>
          </a:prstGeom>
        </p:spPr>
      </p:pic>
      <p:pic>
        <p:nvPicPr>
          <p:cNvPr id="13" name="落地">
            <a:hlinkClick r:id="" action="ppaction://media"/>
            <a:extLst>
              <a:ext uri="{FF2B5EF4-FFF2-40B4-BE49-F238E27FC236}">
                <a16:creationId xmlns:a16="http://schemas.microsoft.com/office/drawing/2014/main" id="{27D06ACB-0EDE-4E2B-99FB-84CD47A38ED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98.96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8713" y="-487363"/>
            <a:ext cx="487363" cy="487363"/>
          </a:xfrm>
          <a:prstGeom prst="rect">
            <a:avLst/>
          </a:prstGeom>
        </p:spPr>
      </p:pic>
      <p:pic>
        <p:nvPicPr>
          <p:cNvPr id="15" name="落地">
            <a:hlinkClick r:id="" action="ppaction://media"/>
            <a:extLst>
              <a:ext uri="{FF2B5EF4-FFF2-40B4-BE49-F238E27FC236}">
                <a16:creationId xmlns:a16="http://schemas.microsoft.com/office/drawing/2014/main" id="{54906C54-ED5A-4F15-9A8E-00291C4E7F5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98.96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5061" y="-487363"/>
            <a:ext cx="487363" cy="487363"/>
          </a:xfrm>
          <a:prstGeom prst="rect">
            <a:avLst/>
          </a:prstGeom>
        </p:spPr>
      </p:pic>
      <p:pic>
        <p:nvPicPr>
          <p:cNvPr id="17" name="落地">
            <a:hlinkClick r:id="" action="ppaction://media"/>
            <a:extLst>
              <a:ext uri="{FF2B5EF4-FFF2-40B4-BE49-F238E27FC236}">
                <a16:creationId xmlns:a16="http://schemas.microsoft.com/office/drawing/2014/main" id="{93023010-0A73-40E2-9DE4-7F8A2478B0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98.96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7669" y="-487363"/>
            <a:ext cx="487363" cy="487363"/>
          </a:xfrm>
          <a:prstGeom prst="rect">
            <a:avLst/>
          </a:prstGeom>
        </p:spPr>
      </p:pic>
      <p:pic>
        <p:nvPicPr>
          <p:cNvPr id="20" name="落地">
            <a:hlinkClick r:id="" action="ppaction://media"/>
            <a:extLst>
              <a:ext uri="{FF2B5EF4-FFF2-40B4-BE49-F238E27FC236}">
                <a16:creationId xmlns:a16="http://schemas.microsoft.com/office/drawing/2014/main" id="{9315551C-400C-4E6E-840F-492F8600DBA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98.96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7025" y="-487363"/>
            <a:ext cx="487363" cy="4873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02FD3DB-F16E-B44A-A037-5D6F54841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007" y="1655497"/>
            <a:ext cx="1639110" cy="36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3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85185E-6 L 0.21667 1.85185E-6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3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1667 1.85185E-6 L 0.3276 1.85185E-6 " pathEditMode="relative" rAng="0" ptsTypes="AA">
                                      <p:cBhvr>
                                        <p:cTn id="15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3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0.3276 1.85185E-6 L 0.43893 1.85185E-6 " pathEditMode="relative" rAng="0" ptsTypes="AA">
                                      <p:cBhvr>
                                        <p:cTn id="20" dur="13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4" nodeType="withEffect">
                                  <p:stCondLst>
                                    <p:cond delay="780"/>
                                  </p:stCondLst>
                                  <p:childTnLst>
                                    <p:animMotion origin="layout" path="M 0.43893 1.85185E-6 L 0.54909 1.85185E-6 " pathEditMode="relative" rAng="0" ptsTypes="AA">
                                      <p:cBhvr>
                                        <p:cTn id="25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8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78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5" nodeType="withEffect">
                                  <p:stCondLst>
                                    <p:cond delay="880"/>
                                  </p:stCondLst>
                                  <p:childTnLst>
                                    <p:animMotion origin="layout" path="M 0.54909 1.85185E-6 L 0.66042 1.85185E-6 " pathEditMode="relative" rAng="0" ptsTypes="AA">
                                      <p:cBhvr>
                                        <p:cTn id="30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6" nodeType="withEffect">
                                  <p:stCondLst>
                                    <p:cond delay="930"/>
                                  </p:stCondLst>
                                  <p:childTnLst>
                                    <p:animMotion origin="layout" path="M 0.66042 1.85185E-6 L 0.77096 1.85185E-6 " pathEditMode="relative" rAng="0" ptsTypes="AA">
                                      <p:cBhvr>
                                        <p:cTn id="35" dur="3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8" nodeType="withEffect">
                                  <p:stCondLst>
                                    <p:cond delay="960"/>
                                  </p:stCondLst>
                                  <p:childTnLst>
                                    <p:animMotion origin="layout" path="M 0.77096 1.85185E-6 L 1.06354 1.85185E-6 " pathEditMode="relative" rAng="0" ptsTypes="AA">
                                      <p:cBhvr>
                                        <p:cTn id="4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22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50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50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50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1" presetClass="mediacall" presetSubtype="0" fill="hold" nodeType="withEffect">
                                  <p:stCondLst>
                                    <p:cond delay="78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50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84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50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88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50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88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  <p:bldP spid="5" grpId="8" animBg="1"/>
      <p:bldP spid="7" grpId="0" animBg="1"/>
      <p:bldP spid="12" grpId="0" animBg="1"/>
      <p:bldP spid="14" grpId="0" animBg="1"/>
      <p:bldP spid="16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字幕">
            <a:extLst>
              <a:ext uri="{FF2B5EF4-FFF2-40B4-BE49-F238E27FC236}">
                <a16:creationId xmlns:a16="http://schemas.microsoft.com/office/drawing/2014/main" id="{7F937A50-0275-40E6-B037-889D144F92C6}"/>
              </a:ext>
            </a:extLst>
          </p:cNvPr>
          <p:cNvSpPr txBox="1"/>
          <p:nvPr/>
        </p:nvSpPr>
        <p:spPr>
          <a:xfrm>
            <a:off x="2863850" y="6255281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这一滴水，正在将这崇高的精神延续</a:t>
            </a:r>
          </a:p>
        </p:txBody>
      </p:sp>
      <p:sp>
        <p:nvSpPr>
          <p:cNvPr id="9" name="雨牧-圆">
            <a:extLst>
              <a:ext uri="{FF2B5EF4-FFF2-40B4-BE49-F238E27FC236}">
                <a16:creationId xmlns:a16="http://schemas.microsoft.com/office/drawing/2014/main" id="{888EEB95-F2E0-4C4A-B020-E19C66DE686B}"/>
              </a:ext>
            </a:extLst>
          </p:cNvPr>
          <p:cNvSpPr/>
          <p:nvPr/>
        </p:nvSpPr>
        <p:spPr>
          <a:xfrm>
            <a:off x="-477394" y="3402123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字幕">
            <a:extLst>
              <a:ext uri="{FF2B5EF4-FFF2-40B4-BE49-F238E27FC236}">
                <a16:creationId xmlns:a16="http://schemas.microsoft.com/office/drawing/2014/main" id="{C14652A4-1F8A-49C3-8E73-4A1E73E35FD9}"/>
              </a:ext>
            </a:extLst>
          </p:cNvPr>
          <p:cNvSpPr txBox="1"/>
          <p:nvPr/>
        </p:nvSpPr>
        <p:spPr>
          <a:xfrm>
            <a:off x="3853272" y="6255281"/>
            <a:ext cx="448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亲手为更多的水滴</a:t>
            </a:r>
          </a:p>
        </p:txBody>
      </p:sp>
      <p:sp>
        <p:nvSpPr>
          <p:cNvPr id="11" name="雨牧-中心圆">
            <a:extLst>
              <a:ext uri="{FF2B5EF4-FFF2-40B4-BE49-F238E27FC236}">
                <a16:creationId xmlns:a16="http://schemas.microsoft.com/office/drawing/2014/main" id="{B039E9CE-3A7A-4FC3-9279-56E8704A0C66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雨牧-中心圆">
            <a:extLst>
              <a:ext uri="{FF2B5EF4-FFF2-40B4-BE49-F238E27FC236}">
                <a16:creationId xmlns:a16="http://schemas.microsoft.com/office/drawing/2014/main" id="{009DACD7-2561-4EFA-BF53-631DCCD5E104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雨牧-中心圆">
            <a:extLst>
              <a:ext uri="{FF2B5EF4-FFF2-40B4-BE49-F238E27FC236}">
                <a16:creationId xmlns:a16="http://schemas.microsoft.com/office/drawing/2014/main" id="{009A6FF8-B027-4527-805E-00375E98F190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雨牧-中心圆">
            <a:extLst>
              <a:ext uri="{FF2B5EF4-FFF2-40B4-BE49-F238E27FC236}">
                <a16:creationId xmlns:a16="http://schemas.microsoft.com/office/drawing/2014/main" id="{DE265D76-3408-4D88-A32D-54BE75F7F8E6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雨牧-中心圆">
            <a:extLst>
              <a:ext uri="{FF2B5EF4-FFF2-40B4-BE49-F238E27FC236}">
                <a16:creationId xmlns:a16="http://schemas.microsoft.com/office/drawing/2014/main" id="{29C0C6E8-8067-4955-9A83-3ED4479C8D78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雨牧-中心圆">
            <a:extLst>
              <a:ext uri="{FF2B5EF4-FFF2-40B4-BE49-F238E27FC236}">
                <a16:creationId xmlns:a16="http://schemas.microsoft.com/office/drawing/2014/main" id="{AB1F2091-35AE-4024-9A64-753D555DD2BC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雨牧-中心圆">
            <a:extLst>
              <a:ext uri="{FF2B5EF4-FFF2-40B4-BE49-F238E27FC236}">
                <a16:creationId xmlns:a16="http://schemas.microsoft.com/office/drawing/2014/main" id="{6BB4ECD2-3553-4144-87A0-7858E801C179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雨牧-中心圆">
            <a:extLst>
              <a:ext uri="{FF2B5EF4-FFF2-40B4-BE49-F238E27FC236}">
                <a16:creationId xmlns:a16="http://schemas.microsoft.com/office/drawing/2014/main" id="{299C9A41-1017-4BA1-85D9-DD21ECC01B8D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雨牧-中心圆">
            <a:extLst>
              <a:ext uri="{FF2B5EF4-FFF2-40B4-BE49-F238E27FC236}">
                <a16:creationId xmlns:a16="http://schemas.microsoft.com/office/drawing/2014/main" id="{2C0EB0CD-DA91-4ABE-8EA0-936A74222090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雨牧-中心圆">
            <a:extLst>
              <a:ext uri="{FF2B5EF4-FFF2-40B4-BE49-F238E27FC236}">
                <a16:creationId xmlns:a16="http://schemas.microsoft.com/office/drawing/2014/main" id="{733FECC4-1A58-45F2-9A25-0F23624EC3BA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雨牧-中心圆">
            <a:extLst>
              <a:ext uri="{FF2B5EF4-FFF2-40B4-BE49-F238E27FC236}">
                <a16:creationId xmlns:a16="http://schemas.microsoft.com/office/drawing/2014/main" id="{3D903700-342F-4C3A-A6BD-AE67BCCF8151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雨牧-中心圆">
            <a:extLst>
              <a:ext uri="{FF2B5EF4-FFF2-40B4-BE49-F238E27FC236}">
                <a16:creationId xmlns:a16="http://schemas.microsoft.com/office/drawing/2014/main" id="{5BB1AC4B-6194-454C-B0D7-275D3E1FBC7A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雨牧-中心圆">
            <a:extLst>
              <a:ext uri="{FF2B5EF4-FFF2-40B4-BE49-F238E27FC236}">
                <a16:creationId xmlns:a16="http://schemas.microsoft.com/office/drawing/2014/main" id="{9E29B799-529C-42FC-BAB1-B72C8CB9D6F2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雨牧-中心圆">
            <a:extLst>
              <a:ext uri="{FF2B5EF4-FFF2-40B4-BE49-F238E27FC236}">
                <a16:creationId xmlns:a16="http://schemas.microsoft.com/office/drawing/2014/main" id="{C6B51C16-2323-45BC-9B66-4E118410534A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雨牧-中心圆">
            <a:extLst>
              <a:ext uri="{FF2B5EF4-FFF2-40B4-BE49-F238E27FC236}">
                <a16:creationId xmlns:a16="http://schemas.microsoft.com/office/drawing/2014/main" id="{35EF1AED-03D3-4B94-8920-6FAC43CD286D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雨牧-中心圆">
            <a:extLst>
              <a:ext uri="{FF2B5EF4-FFF2-40B4-BE49-F238E27FC236}">
                <a16:creationId xmlns:a16="http://schemas.microsoft.com/office/drawing/2014/main" id="{FFEABAAA-02B7-4394-BAF9-A5739C9BDBB2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雨牧-中心圆">
            <a:extLst>
              <a:ext uri="{FF2B5EF4-FFF2-40B4-BE49-F238E27FC236}">
                <a16:creationId xmlns:a16="http://schemas.microsoft.com/office/drawing/2014/main" id="{B3504DC7-EF9C-4561-9674-FE6CCEE52669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雨牧-中心圆">
            <a:extLst>
              <a:ext uri="{FF2B5EF4-FFF2-40B4-BE49-F238E27FC236}">
                <a16:creationId xmlns:a16="http://schemas.microsoft.com/office/drawing/2014/main" id="{2FE749EA-DD50-4608-976E-D11B89380F9D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雨牧-中心圆">
            <a:extLst>
              <a:ext uri="{FF2B5EF4-FFF2-40B4-BE49-F238E27FC236}">
                <a16:creationId xmlns:a16="http://schemas.microsoft.com/office/drawing/2014/main" id="{09135911-3A32-47C5-BD8E-ADD16B76E5D8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雨牧-中心圆">
            <a:extLst>
              <a:ext uri="{FF2B5EF4-FFF2-40B4-BE49-F238E27FC236}">
                <a16:creationId xmlns:a16="http://schemas.microsoft.com/office/drawing/2014/main" id="{89BCE2FD-9E71-4A26-B53C-8C4DA5FA2716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雨牧-中心圆">
            <a:extLst>
              <a:ext uri="{FF2B5EF4-FFF2-40B4-BE49-F238E27FC236}">
                <a16:creationId xmlns:a16="http://schemas.microsoft.com/office/drawing/2014/main" id="{6E5DE9AA-850B-4D37-8249-B4B9F91AC4A4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雨牧-中心圆">
            <a:extLst>
              <a:ext uri="{FF2B5EF4-FFF2-40B4-BE49-F238E27FC236}">
                <a16:creationId xmlns:a16="http://schemas.microsoft.com/office/drawing/2014/main" id="{16EA1222-0CEF-40DE-8F03-34B2464C7959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雨牧-中心圆">
            <a:extLst>
              <a:ext uri="{FF2B5EF4-FFF2-40B4-BE49-F238E27FC236}">
                <a16:creationId xmlns:a16="http://schemas.microsoft.com/office/drawing/2014/main" id="{70A9BD88-FB4E-4AEC-B343-0E379B195171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雨牧-中心圆">
            <a:extLst>
              <a:ext uri="{FF2B5EF4-FFF2-40B4-BE49-F238E27FC236}">
                <a16:creationId xmlns:a16="http://schemas.microsoft.com/office/drawing/2014/main" id="{3E001836-2C6B-4D1C-A368-FFC6A288FB9C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雨牧-中心圆">
            <a:extLst>
              <a:ext uri="{FF2B5EF4-FFF2-40B4-BE49-F238E27FC236}">
                <a16:creationId xmlns:a16="http://schemas.microsoft.com/office/drawing/2014/main" id="{9F63CF09-28F1-474E-832D-34BAA6679ECE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雨牧-中心圆">
            <a:extLst>
              <a:ext uri="{FF2B5EF4-FFF2-40B4-BE49-F238E27FC236}">
                <a16:creationId xmlns:a16="http://schemas.microsoft.com/office/drawing/2014/main" id="{EB83EFB9-A6AE-44C4-81A9-F0D77C4F0B20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雨牧-中心圆">
            <a:extLst>
              <a:ext uri="{FF2B5EF4-FFF2-40B4-BE49-F238E27FC236}">
                <a16:creationId xmlns:a16="http://schemas.microsoft.com/office/drawing/2014/main" id="{FC51B436-889C-47F4-ADBC-AB06E479E8F6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雨牧-中心圆">
            <a:extLst>
              <a:ext uri="{FF2B5EF4-FFF2-40B4-BE49-F238E27FC236}">
                <a16:creationId xmlns:a16="http://schemas.microsoft.com/office/drawing/2014/main" id="{CD8B8E56-AFA4-40F4-BB32-22A12B77E525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雨牧-中心圆">
            <a:extLst>
              <a:ext uri="{FF2B5EF4-FFF2-40B4-BE49-F238E27FC236}">
                <a16:creationId xmlns:a16="http://schemas.microsoft.com/office/drawing/2014/main" id="{B4D968C1-E5DA-4FC6-9EC0-79B5AA1D400E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雨牧-中心圆">
            <a:extLst>
              <a:ext uri="{FF2B5EF4-FFF2-40B4-BE49-F238E27FC236}">
                <a16:creationId xmlns:a16="http://schemas.microsoft.com/office/drawing/2014/main" id="{359E50E6-8FDB-4B64-A1CE-35568F1966D9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雨牧-中心圆">
            <a:extLst>
              <a:ext uri="{FF2B5EF4-FFF2-40B4-BE49-F238E27FC236}">
                <a16:creationId xmlns:a16="http://schemas.microsoft.com/office/drawing/2014/main" id="{A81CCFAB-C408-4A95-AA86-6B90DC14A757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雨牧-中心圆">
            <a:extLst>
              <a:ext uri="{FF2B5EF4-FFF2-40B4-BE49-F238E27FC236}">
                <a16:creationId xmlns:a16="http://schemas.microsoft.com/office/drawing/2014/main" id="{3854662A-3A7A-4606-9956-9223C6672F42}"/>
              </a:ext>
            </a:extLst>
          </p:cNvPr>
          <p:cNvSpPr/>
          <p:nvPr/>
        </p:nvSpPr>
        <p:spPr>
          <a:xfrm>
            <a:off x="6068640" y="3483169"/>
            <a:ext cx="18000" cy="18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雨牧-圆">
            <a:extLst>
              <a:ext uri="{FF2B5EF4-FFF2-40B4-BE49-F238E27FC236}">
                <a16:creationId xmlns:a16="http://schemas.microsoft.com/office/drawing/2014/main" id="{DB119DBB-197A-4895-9B91-75FC1C0AB2A7}"/>
              </a:ext>
            </a:extLst>
          </p:cNvPr>
          <p:cNvSpPr txBox="1"/>
          <p:nvPr/>
        </p:nvSpPr>
        <p:spPr>
          <a:xfrm>
            <a:off x="5994421" y="3362085"/>
            <a:ext cx="4635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 spc="-100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en-US" altLang="zh-CN" dirty="0"/>
              <a:t>····························································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············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</a:rPr>
              <a:t>··············</a:t>
            </a:r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··········</a:t>
            </a:r>
            <a:r>
              <a:rPr lang="en-US" altLang="zh-CN" sz="700" dirty="0">
                <a:solidFill>
                  <a:schemeClr val="bg1">
                    <a:lumMod val="85000"/>
                  </a:schemeClr>
                </a:solidFill>
              </a:rPr>
              <a:t>···························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5" name="雨牧-圆">
            <a:extLst>
              <a:ext uri="{FF2B5EF4-FFF2-40B4-BE49-F238E27FC236}">
                <a16:creationId xmlns:a16="http://schemas.microsoft.com/office/drawing/2014/main" id="{57CD74F4-C1E9-4727-9119-529BAE255271}"/>
              </a:ext>
            </a:extLst>
          </p:cNvPr>
          <p:cNvSpPr/>
          <p:nvPr/>
        </p:nvSpPr>
        <p:spPr>
          <a:xfrm>
            <a:off x="6043360" y="3449413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雨牧-圆">
            <a:extLst>
              <a:ext uri="{FF2B5EF4-FFF2-40B4-BE49-F238E27FC236}">
                <a16:creationId xmlns:a16="http://schemas.microsoft.com/office/drawing/2014/main" id="{2ACD562D-24A9-4426-885D-50FB1C220C16}"/>
              </a:ext>
            </a:extLst>
          </p:cNvPr>
          <p:cNvSpPr txBox="1"/>
          <p:nvPr/>
        </p:nvSpPr>
        <p:spPr>
          <a:xfrm>
            <a:off x="5893601" y="3312808"/>
            <a:ext cx="4563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pc="-100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····················································································</a:t>
            </a:r>
            <a:r>
              <a:rPr lang="en-US" altLang="zh-CN" sz="900" spc="-100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</a:t>
            </a:r>
            <a:r>
              <a:rPr lang="en-US" altLang="zh-CN" sz="900" spc="-100000" dirty="0">
                <a:solidFill>
                  <a:schemeClr val="bg1">
                    <a:lumMod val="75000"/>
                  </a:schemeClr>
                </a:solidFill>
                <a:effectLst/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</a:t>
            </a:r>
            <a:r>
              <a:rPr lang="en-US" altLang="zh-CN" sz="700" spc="-100000" dirty="0">
                <a:solidFill>
                  <a:schemeClr val="bg1">
                    <a:lumMod val="75000"/>
                  </a:schemeClr>
                </a:solidFill>
                <a:effectLst/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</a:t>
            </a:r>
            <a:endParaRPr lang="zh-CN" altLang="en-US" sz="1050" spc="-100000" dirty="0">
              <a:solidFill>
                <a:schemeClr val="bg1">
                  <a:lumMod val="75000"/>
                </a:schemeClr>
              </a:solidFill>
              <a:effectLst/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57" name="雨牧-圆">
            <a:extLst>
              <a:ext uri="{FF2B5EF4-FFF2-40B4-BE49-F238E27FC236}">
                <a16:creationId xmlns:a16="http://schemas.microsoft.com/office/drawing/2014/main" id="{8C5EEDAB-2EDA-45F7-8591-C127C13F1FA4}"/>
              </a:ext>
            </a:extLst>
          </p:cNvPr>
          <p:cNvSpPr/>
          <p:nvPr/>
        </p:nvSpPr>
        <p:spPr>
          <a:xfrm>
            <a:off x="5978795" y="3399669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字幕">
            <a:extLst>
              <a:ext uri="{FF2B5EF4-FFF2-40B4-BE49-F238E27FC236}">
                <a16:creationId xmlns:a16="http://schemas.microsoft.com/office/drawing/2014/main" id="{8281E719-9D7D-4388-AD4A-A9DD0861442D}"/>
              </a:ext>
            </a:extLst>
          </p:cNvPr>
          <p:cNvSpPr txBox="1"/>
          <p:nvPr/>
        </p:nvSpPr>
        <p:spPr>
          <a:xfrm>
            <a:off x="3858055" y="6255281"/>
            <a:ext cx="448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开拓伟大的航向</a:t>
            </a:r>
          </a:p>
        </p:txBody>
      </p:sp>
      <p:pic>
        <p:nvPicPr>
          <p:cNvPr id="49" name="爆炸">
            <a:hlinkClick r:id="" action="ppaction://media"/>
            <a:extLst>
              <a:ext uri="{FF2B5EF4-FFF2-40B4-BE49-F238E27FC236}">
                <a16:creationId xmlns:a16="http://schemas.microsoft.com/office/drawing/2014/main" id="{6DA25A85-A1EE-4D1F-89C1-9EF0896DC4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89031" y="61912"/>
            <a:ext cx="487363" cy="487363"/>
          </a:xfrm>
          <a:prstGeom prst="rect">
            <a:avLst/>
          </a:prstGeom>
        </p:spPr>
      </p:pic>
      <p:pic>
        <p:nvPicPr>
          <p:cNvPr id="3" name="图片 2" descr="图片包含 背景图案&#10;&#10;描述已自动生成">
            <a:extLst>
              <a:ext uri="{FF2B5EF4-FFF2-40B4-BE49-F238E27FC236}">
                <a16:creationId xmlns:a16="http://schemas.microsoft.com/office/drawing/2014/main" id="{34613CCF-577F-AA40-A39A-95FD5647C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489" y="187001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6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48148E-6 L 0.53268 -1.48148E-6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2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0.0194 -0.02593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-129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0.05547 -0.02338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-118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0.05247 -0.03727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-18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0.05013 -0.01065 " pathEditMode="relative" rAng="0" ptsTypes="AA">
                                      <p:cBhvr>
                                        <p:cTn id="3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53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0.02747 -0.06181 " pathEditMode="relative" rAng="0" ptsTypes="AA">
                                      <p:cBhvr>
                                        <p:cTn id="4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-310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0.05612 0.00625 " pathEditMode="relative" rAng="0" ptsTypes="AA">
                                      <p:cBhvr>
                                        <p:cTn id="4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30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0.04245 -0.06644 " pathEditMode="relative" rAng="0" ptsTypes="AA">
                                      <p:cBhvr>
                                        <p:cTn id="5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333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0.0431 -0.04699 " pathEditMode="relative" rAng="0" ptsTypes="AA">
                                      <p:cBhvr>
                                        <p:cTn id="6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-236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-0.00586 -0.04329 " pathEditMode="relative" rAng="0" ptsTypes="AA">
                                      <p:cBhvr>
                                        <p:cTn id="6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" y="-217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-0.04636 -0.03195 " pathEditMode="relative" rAng="0" ptsTypes="AA">
                                      <p:cBhvr>
                                        <p:cTn id="75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8" y="-1597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-0.02188 -0.08403 " pathEditMode="relative" rAng="0" ptsTypes="AA">
                                      <p:cBhvr>
                                        <p:cTn id="8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4213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-0.04662 -0.06922 " pathEditMode="relative" rAng="0" ptsTypes="AA">
                                      <p:cBhvr>
                                        <p:cTn id="89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347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0.01979 -0.08426 " pathEditMode="relative" rAng="0" ptsTypes="AA">
                                      <p:cBhvr>
                                        <p:cTn id="9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4213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-0.02956 -0.07084 " pathEditMode="relative" rAng="0" ptsTypes="AA">
                                      <p:cBhvr>
                                        <p:cTn id="10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-3542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0.00742 -0.08634 " pathEditMode="relative" rAng="0" ptsTypes="AA">
                                      <p:cBhvr>
                                        <p:cTn id="110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4329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0.00117 -0.10741 " pathEditMode="relative" rAng="0" ptsTypes="AA">
                                      <p:cBhvr>
                                        <p:cTn id="117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537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0.02799 0.08657 " pathEditMode="relative" rAng="0" ptsTypes="AA">
                                      <p:cBhvr>
                                        <p:cTn id="124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4329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0.05052 0.04398 " pathEditMode="relative" rAng="0" ptsTypes="AA">
                                      <p:cBhvr>
                                        <p:cTn id="1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2199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0.03359 0.05972 " pathEditMode="relative" rAng="0" ptsTypes="AA">
                                      <p:cBhvr>
                                        <p:cTn id="138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" y="2986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0.01927 0.00555 " pathEditMode="relative" rAng="0" ptsTypes="AA">
                                      <p:cBhvr>
                                        <p:cTn id="145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278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-0.00065 0.02847 " pathEditMode="relative" rAng="0" ptsTypes="AA">
                                      <p:cBhvr>
                                        <p:cTn id="152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412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0.04336 0.02037 " pathEditMode="relative" rAng="0" ptsTypes="AA">
                                      <p:cBhvr>
                                        <p:cTn id="159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1019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0.00208 0.08241 " pathEditMode="relative" rAng="0" ptsTypes="AA">
                                      <p:cBhvr>
                                        <p:cTn id="166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412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0.01211 0.0669 " pathEditMode="relative" rAng="0" ptsTypes="AA">
                                      <p:cBhvr>
                                        <p:cTn id="173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3333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-0.01914 0.02731 " pathEditMode="relative" rAng="0" ptsTypes="AA">
                                      <p:cBhvr>
                                        <p:cTn id="180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1366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-0.04584 -0.0007 " pathEditMode="relative" rAng="0" ptsTypes="AA">
                                      <p:cBhvr>
                                        <p:cTn id="187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46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-0.04649 0.03981 " pathEditMode="relative" rAng="0" ptsTypes="AA">
                                      <p:cBhvr>
                                        <p:cTn id="194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991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-0.05768 0.03194 " pathEditMode="relative" rAng="0" ptsTypes="AA">
                                      <p:cBhvr>
                                        <p:cTn id="201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1597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-0.01068 0.09977 " pathEditMode="relative" rAng="0" ptsTypes="AA">
                                      <p:cBhvr>
                                        <p:cTn id="208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" y="4977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-0.05938 -0.02037 " pathEditMode="relative" rAng="0" ptsTypes="AA">
                                      <p:cBhvr>
                                        <p:cTn id="215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9" y="-1019"/>
                                    </p:animMotion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-0.02305 0.07106 " pathEditMode="relative" rAng="0" ptsTypes="AA">
                                      <p:cBhvr>
                                        <p:cTn id="222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3542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42" presetClass="path" presetSubtype="0" accel="2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-0.0418 0.0743 " pathEditMode="relative" rAng="0" ptsTypes="AA">
                                      <p:cBhvr>
                                        <p:cTn id="229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3704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4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36" presetClass="path" presetSubtype="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"/>
                                  </p:iterate>
                                  <p:childTnLst>
                                    <p:animMotion origin="layout" path="M -0.00716 -0.00347 C -0.01341 -0.02083 -0.31367 0.18033 -0.24961 0.23449 C -0.12201 0.325 -0.15352 -0.20347 -0.23828 -0.29051 C -0.34024 -0.36991 -0.42175 -0.28333 -0.52292 -0.12639 " pathEditMode="relative" rAng="0" ptsTypes="AAAA">
                                      <p:cBhvr>
                                        <p:cTn id="241" dur="4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94" y="-3449"/>
                                    </p:animMotion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1" nodeType="withEffect">
                                  <p:stCondLst>
                                    <p:cond delay="103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6" presetClass="path" presetSubtype="0" fill="hold" grpId="0" nodeType="withEffect">
                                  <p:stCondLst>
                                    <p:cond delay="1030"/>
                                  </p:stCondLst>
                                  <p:iterate type="lt">
                                    <p:tmPct val="100"/>
                                  </p:iterate>
                                  <p:childTnLst>
                                    <p:animMotion origin="layout" path="M -0.00716 -0.00348 C -0.01341 -0.02084 -0.31367 0.18032 -0.24961 0.23449 C -0.12201 0.325 -0.15352 -0.20348 -0.23828 -0.29051 C -0.34024 -0.36991 -0.42175 -0.28334 -0.52292 -0.12639 " pathEditMode="relative" rAng="0" ptsTypes="AAAA">
                                      <p:cBhvr>
                                        <p:cTn id="248" dur="4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94" y="-3449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36" presetClass="path" presetSubtype="0" fill="hold" grpId="1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100"/>
                                  </p:iterate>
                                  <p:childTnLst>
                                    <p:animMotion origin="layout" path="M -0.00013 -0.00024 C -0.00638 -0.01737 0.16667 -0.45556 0.23958 -0.34399 C 0.35729 -0.13195 -0.00182 0.22476 0.18815 0.42615 C 0.37956 0.57592 0.5099 0.26828 0.58372 0.09421 " pathEditMode="relative" rAng="0" ptsTypes="AAAA">
                                      <p:cBhvr>
                                        <p:cTn id="252" dur="4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80" y="5208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1" nodeType="withEffect">
                                  <p:stCondLst>
                                    <p:cond delay="502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36" presetClass="path" presetSubtype="0" fill="hold" grpId="0" nodeType="withEffect">
                                  <p:stCondLst>
                                    <p:cond delay="5020"/>
                                  </p:stCondLst>
                                  <p:iterate type="lt">
                                    <p:tmPct val="100"/>
                                  </p:iterate>
                                  <p:childTnLst>
                                    <p:animMotion origin="layout" path="M -0.00013 -0.00023 C -0.00638 -0.01736 0.16667 -0.45556 0.23959 -0.34398 C 0.3573 -0.13194 -0.00182 0.22477 0.18815 0.42616 C 0.37956 0.57593 0.5099 0.26829 0.58373 0.09421 " pathEditMode="relative" rAng="0" ptsTypes="AAAA">
                                      <p:cBhvr>
                                        <p:cTn id="256" dur="4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80" y="5208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8" dur="2280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  <p:bldLst>
      <p:bldP spid="48" grpId="0"/>
      <p:bldP spid="9" grpId="0" animBg="1"/>
      <p:bldP spid="9" grpId="1" animBg="1"/>
      <p:bldP spid="9" grpId="2" animBg="1"/>
      <p:bldP spid="10" grpId="0"/>
      <p:bldP spid="10" grpId="1"/>
      <p:bldP spid="11" grpId="0" animBg="1"/>
      <p:bldP spid="11" grpId="1" animBg="1"/>
      <p:bldP spid="11" grpId="2" animBg="1"/>
      <p:bldP spid="13" grpId="0" animBg="1"/>
      <p:bldP spid="13" grpId="1" animBg="1"/>
      <p:bldP spid="13" grpId="2" animBg="1"/>
      <p:bldP spid="15" grpId="0" animBg="1"/>
      <p:bldP spid="15" grpId="1" animBg="1"/>
      <p:bldP spid="15" grpId="2" animBg="1"/>
      <p:bldP spid="17" grpId="0" animBg="1"/>
      <p:bldP spid="17" grpId="1" animBg="1"/>
      <p:bldP spid="17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50" grpId="0"/>
      <p:bldP spid="50" grpId="1"/>
      <p:bldP spid="55" grpId="0" animBg="1"/>
      <p:bldP spid="55" grpId="1" animBg="1"/>
      <p:bldP spid="56" grpId="0"/>
      <p:bldP spid="56" grpId="1"/>
      <p:bldP spid="57" grpId="0" animBg="1"/>
      <p:bldP spid="57" grpId="1" animBg="1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雨牧-点">
            <a:extLst>
              <a:ext uri="{FF2B5EF4-FFF2-40B4-BE49-F238E27FC236}">
                <a16:creationId xmlns:a16="http://schemas.microsoft.com/office/drawing/2014/main" id="{6BAD51AD-9768-4FA5-A80D-4A98C3381FE2}"/>
              </a:ext>
            </a:extLst>
          </p:cNvPr>
          <p:cNvSpPr txBox="1"/>
          <p:nvPr/>
        </p:nvSpPr>
        <p:spPr>
          <a:xfrm>
            <a:off x="4719297" y="2744932"/>
            <a:ext cx="266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-1000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endParaRPr lang="zh-CN" altLang="en-US" sz="2000" spc="-100000" dirty="0"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2" name="雨牧-背景">
            <a:extLst>
              <a:ext uri="{FF2B5EF4-FFF2-40B4-BE49-F238E27FC236}">
                <a16:creationId xmlns:a16="http://schemas.microsoft.com/office/drawing/2014/main" id="{3F5956F7-1C99-4451-A77E-CDA2786E99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雨牧-圆">
            <a:extLst>
              <a:ext uri="{FF2B5EF4-FFF2-40B4-BE49-F238E27FC236}">
                <a16:creationId xmlns:a16="http://schemas.microsoft.com/office/drawing/2014/main" id="{B68FD19E-9769-49CD-A47B-A2EBDC86A6E7}"/>
              </a:ext>
            </a:extLst>
          </p:cNvPr>
          <p:cNvSpPr/>
          <p:nvPr/>
        </p:nvSpPr>
        <p:spPr>
          <a:xfrm>
            <a:off x="6040731" y="3361813"/>
            <a:ext cx="50400" cy="50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38100">
              <a:schemeClr val="bg1">
                <a:lumMod val="7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雨牧-字幕">
            <a:extLst>
              <a:ext uri="{FF2B5EF4-FFF2-40B4-BE49-F238E27FC236}">
                <a16:creationId xmlns:a16="http://schemas.microsoft.com/office/drawing/2014/main" id="{7EA15114-9225-4AC4-8D7C-1D9080CF589F}"/>
              </a:ext>
            </a:extLst>
          </p:cNvPr>
          <p:cNvGrpSpPr/>
          <p:nvPr/>
        </p:nvGrpSpPr>
        <p:grpSpPr>
          <a:xfrm>
            <a:off x="3911582" y="3145042"/>
            <a:ext cx="4368836" cy="530952"/>
            <a:chOff x="3518690" y="3166066"/>
            <a:chExt cx="4368836" cy="530952"/>
          </a:xfrm>
        </p:grpSpPr>
        <p:sp>
          <p:nvSpPr>
            <p:cNvPr id="15" name="雨牧-堕落">
              <a:extLst>
                <a:ext uri="{FF2B5EF4-FFF2-40B4-BE49-F238E27FC236}">
                  <a16:creationId xmlns:a16="http://schemas.microsoft.com/office/drawing/2014/main" id="{2ED47C1D-998F-47B4-A24D-CF53016D5272}"/>
                </a:ext>
              </a:extLst>
            </p:cNvPr>
            <p:cNvSpPr txBox="1"/>
            <p:nvPr/>
          </p:nvSpPr>
          <p:spPr>
            <a:xfrm>
              <a:off x="6014898" y="3166066"/>
              <a:ext cx="1872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纷繁复杂 </a:t>
              </a:r>
            </a:p>
          </p:txBody>
        </p:sp>
        <p:sp>
          <p:nvSpPr>
            <p:cNvPr id="16" name="雨牧-自甘">
              <a:extLst>
                <a:ext uri="{FF2B5EF4-FFF2-40B4-BE49-F238E27FC236}">
                  <a16:creationId xmlns:a16="http://schemas.microsoft.com/office/drawing/2014/main" id="{D24D4960-A5E1-4F43-8F44-08E0F6175A59}"/>
                </a:ext>
              </a:extLst>
            </p:cNvPr>
            <p:cNvSpPr txBox="1"/>
            <p:nvPr/>
          </p:nvSpPr>
          <p:spPr>
            <a:xfrm>
              <a:off x="4318681" y="3166066"/>
              <a:ext cx="19910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这个世界的</a:t>
              </a:r>
            </a:p>
          </p:txBody>
        </p:sp>
        <p:sp>
          <p:nvSpPr>
            <p:cNvPr id="17" name="雨牧-我">
              <a:extLst>
                <a:ext uri="{FF2B5EF4-FFF2-40B4-BE49-F238E27FC236}">
                  <a16:creationId xmlns:a16="http://schemas.microsoft.com/office/drawing/2014/main" id="{1EA6DEA2-C4D0-4073-B4F8-43F3FA645556}"/>
                </a:ext>
              </a:extLst>
            </p:cNvPr>
            <p:cNvSpPr txBox="1"/>
            <p:nvPr/>
          </p:nvSpPr>
          <p:spPr>
            <a:xfrm>
              <a:off x="3518690" y="3173798"/>
              <a:ext cx="959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不怕</a:t>
              </a:r>
            </a:p>
          </p:txBody>
        </p:sp>
      </p:grpSp>
      <p:pic>
        <p:nvPicPr>
          <p:cNvPr id="23" name="落水">
            <a:hlinkClick r:id="" action="ppaction://media"/>
            <a:extLst>
              <a:ext uri="{FF2B5EF4-FFF2-40B4-BE49-F238E27FC236}">
                <a16:creationId xmlns:a16="http://schemas.microsoft.com/office/drawing/2014/main" id="{085B395E-D2AB-4A58-997A-5C83F8221E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88423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9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0" presetClass="path" presetSubtype="0" decel="8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"/>
                                  </p:iterate>
                                  <p:childTnLst>
                                    <p:animMotion origin="layout" path="M 3.33333E-6 1.85185E-6 C 0.03659 1.85185E-6 0.07148 0.26342 0.09244 0.29884 C 0.11341 0.33426 0.12435 0.24606 0.12265 0.21227 C 0.12044 0.17361 0.07825 0.11805 0.07864 0.0669 C 0.0832 0.02662 0.12122 -0.05602 0.12539 -0.09514 C 0.12539 -0.14746 0.08437 -0.20857 0.07994 -0.24722 C 0.07864 -0.27639 0.08463 -0.32222 0.09922 -0.32685 C 0.09896 -0.35023 0.09882 -0.36644 0.09882 -0.3794 " pathEditMode="relative" rAng="0" ptsTypes="AAAAAAAA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3" y="-363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20000" fill="hold" grpId="2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50"/>
                                  </p:iterate>
                                  <p:childTnLst>
                                    <p:animMotion origin="layout" path="M 0.09882 -0.3794 L 0.09882 0.316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81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25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decel="75000" fill="hold" grpId="4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95833E-6 0 L 3.95833E-6 0.53495 " pathEditMode="relative" rAng="0" ptsTypes="AA">
                                      <p:cBhvr>
                                        <p:cTn id="20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6" grpId="0"/>
      <p:bldP spid="6" grpId="1"/>
      <p:bldP spid="6" grpId="2"/>
      <p:bldP spid="2" grpId="0" animBg="1"/>
      <p:bldP spid="9" grpId="0" animBg="1"/>
      <p:bldP spid="9" grpId="1" animBg="1"/>
      <p:bldP spid="9" grpId="2" animBg="1"/>
      <p:bldP spid="9" grpId="3" animBg="1"/>
      <p:bldP spid="9" grpId="4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雨牧-圆">
            <a:extLst>
              <a:ext uri="{FF2B5EF4-FFF2-40B4-BE49-F238E27FC236}">
                <a16:creationId xmlns:a16="http://schemas.microsoft.com/office/drawing/2014/main" id="{7B2B90C9-B42C-4EA8-A5F2-2D221DE6A719}"/>
              </a:ext>
            </a:extLst>
          </p:cNvPr>
          <p:cNvSpPr txBox="1"/>
          <p:nvPr/>
        </p:nvSpPr>
        <p:spPr>
          <a:xfrm>
            <a:off x="-252217" y="5292346"/>
            <a:ext cx="4563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spc="-100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····················································································</a:t>
            </a:r>
            <a:r>
              <a:rPr lang="en-US" altLang="zh-CN" sz="900" spc="-100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</a:t>
            </a:r>
            <a:r>
              <a:rPr lang="en-US" altLang="zh-CN" sz="900" spc="-100000" dirty="0">
                <a:solidFill>
                  <a:schemeClr val="bg1">
                    <a:lumMod val="75000"/>
                  </a:schemeClr>
                </a:solidFill>
                <a:effectLst/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</a:t>
            </a:r>
            <a:r>
              <a:rPr lang="en-US" altLang="zh-CN" sz="700" spc="-100000" dirty="0">
                <a:solidFill>
                  <a:schemeClr val="bg1">
                    <a:lumMod val="75000"/>
                  </a:schemeClr>
                </a:solidFill>
                <a:effectLst/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</a:t>
            </a:r>
            <a:endParaRPr lang="zh-CN" altLang="en-US" sz="1050" spc="-100000" dirty="0">
              <a:solidFill>
                <a:schemeClr val="bg1">
                  <a:lumMod val="75000"/>
                </a:schemeClr>
              </a:solidFill>
              <a:effectLst/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7" name="雨牧-圆">
            <a:extLst>
              <a:ext uri="{FF2B5EF4-FFF2-40B4-BE49-F238E27FC236}">
                <a16:creationId xmlns:a16="http://schemas.microsoft.com/office/drawing/2014/main" id="{B3C397CB-E764-4F6E-AD62-AF634949DCBD}"/>
              </a:ext>
            </a:extLst>
          </p:cNvPr>
          <p:cNvSpPr/>
          <p:nvPr/>
        </p:nvSpPr>
        <p:spPr>
          <a:xfrm>
            <a:off x="-178312" y="5379207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字幕">
            <a:extLst>
              <a:ext uri="{FF2B5EF4-FFF2-40B4-BE49-F238E27FC236}">
                <a16:creationId xmlns:a16="http://schemas.microsoft.com/office/drawing/2014/main" id="{173C8599-9E91-4971-B86E-877F70EC596A}"/>
              </a:ext>
            </a:extLst>
          </p:cNvPr>
          <p:cNvSpPr txBox="1"/>
          <p:nvPr/>
        </p:nvSpPr>
        <p:spPr>
          <a:xfrm>
            <a:off x="3858055" y="6255281"/>
            <a:ext cx="448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每一颗水滴，都在这里汇聚</a:t>
            </a:r>
          </a:p>
        </p:txBody>
      </p:sp>
      <p:pic>
        <p:nvPicPr>
          <p:cNvPr id="3" name="图片 2" descr="形状&#10;&#10;中度可信度描述已自动生成">
            <a:extLst>
              <a:ext uri="{FF2B5EF4-FFF2-40B4-BE49-F238E27FC236}">
                <a16:creationId xmlns:a16="http://schemas.microsoft.com/office/drawing/2014/main" id="{D5223B35-85B0-11DB-B4D0-ACCB7BC5A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530" y="421055"/>
            <a:ext cx="3782940" cy="225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0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"/>
                                  </p:iterate>
                                  <p:childTnLst>
                                    <p:animMotion origin="layout" path="M -0.00039 -0.00069 C 0.01849 -0.03495 0.04336 -0.21203 0.08867 -0.1912 C 0.13386 -0.17037 0.22097 0.12107 0.27083 0.12431 C 0.37214 0.13172 0.52669 0.10811 0.50729 -0.60463 " pathEditMode="relative" rAng="0" ptsTypes="AAAA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56" y="-239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6" presetClass="path" presetSubtype="0" fill="hold" grpId="0" nodeType="withEffect">
                                  <p:stCondLst>
                                    <p:cond delay="20"/>
                                  </p:stCondLst>
                                  <p:iterate type="lt">
                                    <p:tmPct val="100"/>
                                  </p:iterate>
                                  <p:childTnLst>
                                    <p:animMotion origin="layout" path="M -0.00039 -0.0007 C 0.01849 -0.03449 0.0431 -0.21204 0.08867 -0.19121 C 0.13372 -0.17037 0.22096 0.12222 0.27057 0.1243 C 0.372 0.13171 0.52682 0.13333 0.50755 -0.58033 " pathEditMode="relative" rAng="0" ptsTypes="AAAA">
                                      <p:cBhvr>
                                        <p:cTn id="8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-226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xit" presetSubtype="8" fill="hold" grpId="1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3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4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雨牧-点">
            <a:extLst>
              <a:ext uri="{FF2B5EF4-FFF2-40B4-BE49-F238E27FC236}">
                <a16:creationId xmlns:a16="http://schemas.microsoft.com/office/drawing/2014/main" id="{6BAD51AD-9768-4FA5-A80D-4A98C3381FE2}"/>
              </a:ext>
            </a:extLst>
          </p:cNvPr>
          <p:cNvSpPr txBox="1"/>
          <p:nvPr/>
        </p:nvSpPr>
        <p:spPr>
          <a:xfrm>
            <a:off x="4719297" y="2744932"/>
            <a:ext cx="266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-1000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endParaRPr lang="zh-CN" altLang="en-US" sz="2000" spc="-100000" dirty="0"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2" name="雨牧-水底">
            <a:extLst>
              <a:ext uri="{FF2B5EF4-FFF2-40B4-BE49-F238E27FC236}">
                <a16:creationId xmlns:a16="http://schemas.microsoft.com/office/drawing/2014/main" id="{3F5956F7-1C99-4451-A77E-CDA2786E99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雨牧-圆">
            <a:extLst>
              <a:ext uri="{FF2B5EF4-FFF2-40B4-BE49-F238E27FC236}">
                <a16:creationId xmlns:a16="http://schemas.microsoft.com/office/drawing/2014/main" id="{B68FD19E-9769-49CD-A47B-A2EBDC86A6E7}"/>
              </a:ext>
            </a:extLst>
          </p:cNvPr>
          <p:cNvSpPr/>
          <p:nvPr/>
        </p:nvSpPr>
        <p:spPr>
          <a:xfrm>
            <a:off x="6040731" y="3361813"/>
            <a:ext cx="50400" cy="50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38100">
              <a:schemeClr val="bg1">
                <a:lumMod val="7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字幕">
            <a:extLst>
              <a:ext uri="{FF2B5EF4-FFF2-40B4-BE49-F238E27FC236}">
                <a16:creationId xmlns:a16="http://schemas.microsoft.com/office/drawing/2014/main" id="{3A11CA12-47E1-48B2-8670-CD7E596AFB61}"/>
              </a:ext>
            </a:extLst>
          </p:cNvPr>
          <p:cNvSpPr txBox="1"/>
          <p:nvPr/>
        </p:nvSpPr>
        <p:spPr>
          <a:xfrm>
            <a:off x="3853272" y="6278808"/>
            <a:ext cx="448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汇入星辰大海</a:t>
            </a:r>
          </a:p>
        </p:txBody>
      </p:sp>
      <p:pic>
        <p:nvPicPr>
          <p:cNvPr id="10" name="落水">
            <a:hlinkClick r:id="" action="ppaction://media"/>
            <a:extLst>
              <a:ext uri="{FF2B5EF4-FFF2-40B4-BE49-F238E27FC236}">
                <a16:creationId xmlns:a16="http://schemas.microsoft.com/office/drawing/2014/main" id="{8C2EFFC7-3BDC-4803-A088-C614A9EEE6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88423" y="0"/>
            <a:ext cx="487363" cy="487363"/>
          </a:xfrm>
          <a:prstGeom prst="rect">
            <a:avLst/>
          </a:prstGeom>
        </p:spPr>
      </p:pic>
      <p:pic>
        <p:nvPicPr>
          <p:cNvPr id="11" name="海底">
            <a:hlinkClick r:id="" action="ppaction://media"/>
            <a:extLst>
              <a:ext uri="{FF2B5EF4-FFF2-40B4-BE49-F238E27FC236}">
                <a16:creationId xmlns:a16="http://schemas.microsoft.com/office/drawing/2014/main" id="{5940BB41-BF22-4D5A-865D-59530D575B7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fade in="250"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33137" y="12811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2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"/>
                                  </p:iterate>
                                  <p:childTnLst>
                                    <p:animMotion origin="layout" path="M 0.09882 -0.24213 L 0.09882 0.316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94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decel="7500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0 L 3.95833E-6 0.53495 " pathEditMode="relative" rAng="0" ptsTypes="AA">
                                      <p:cBhvr>
                                        <p:cTn id="16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7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425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20000" numSld="3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/>
      <p:bldP spid="6" grpId="1"/>
      <p:bldP spid="2" grpId="0" animBg="1"/>
      <p:bldP spid="9" grpId="0" animBg="1"/>
      <p:bldP spid="9" grpId="1" animBg="1"/>
      <p:bldP spid="9" grpId="2" animBg="1"/>
      <p:bldP spid="9" grpId="3" animBg="1"/>
      <p:bldP spid="9" grpId="4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雨牧-主圆">
            <a:extLst>
              <a:ext uri="{FF2B5EF4-FFF2-40B4-BE49-F238E27FC236}">
                <a16:creationId xmlns:a16="http://schemas.microsoft.com/office/drawing/2014/main" id="{8BDFBB17-EC14-4B18-BFBE-2F542701B74D}"/>
              </a:ext>
            </a:extLst>
          </p:cNvPr>
          <p:cNvSpPr/>
          <p:nvPr/>
        </p:nvSpPr>
        <p:spPr>
          <a:xfrm>
            <a:off x="8248501" y="-404949"/>
            <a:ext cx="252000" cy="252000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雨牧-主圆">
            <a:extLst>
              <a:ext uri="{FF2B5EF4-FFF2-40B4-BE49-F238E27FC236}">
                <a16:creationId xmlns:a16="http://schemas.microsoft.com/office/drawing/2014/main" id="{D8B7B0B6-2990-4A89-8355-E56686C5376B}"/>
              </a:ext>
            </a:extLst>
          </p:cNvPr>
          <p:cNvSpPr/>
          <p:nvPr/>
        </p:nvSpPr>
        <p:spPr>
          <a:xfrm>
            <a:off x="8649486" y="-184232"/>
            <a:ext cx="184232" cy="184232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雨牧-主圆">
            <a:extLst>
              <a:ext uri="{FF2B5EF4-FFF2-40B4-BE49-F238E27FC236}">
                <a16:creationId xmlns:a16="http://schemas.microsoft.com/office/drawing/2014/main" id="{A8CE39EC-B7EB-43D4-B926-E9899030122C}"/>
              </a:ext>
            </a:extLst>
          </p:cNvPr>
          <p:cNvSpPr/>
          <p:nvPr/>
        </p:nvSpPr>
        <p:spPr>
          <a:xfrm>
            <a:off x="2740836" y="-404949"/>
            <a:ext cx="288000" cy="288000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雨牧-主圆">
            <a:extLst>
              <a:ext uri="{FF2B5EF4-FFF2-40B4-BE49-F238E27FC236}">
                <a16:creationId xmlns:a16="http://schemas.microsoft.com/office/drawing/2014/main" id="{C014EF17-E319-4C42-A539-2927CCA97D23}"/>
              </a:ext>
            </a:extLst>
          </p:cNvPr>
          <p:cNvSpPr/>
          <p:nvPr/>
        </p:nvSpPr>
        <p:spPr>
          <a:xfrm>
            <a:off x="2110462" y="-259079"/>
            <a:ext cx="186590" cy="186590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雨牧-主圆">
            <a:extLst>
              <a:ext uri="{FF2B5EF4-FFF2-40B4-BE49-F238E27FC236}">
                <a16:creationId xmlns:a16="http://schemas.microsoft.com/office/drawing/2014/main" id="{A4970CB7-73FD-4435-872C-B5413A033F83}"/>
              </a:ext>
            </a:extLst>
          </p:cNvPr>
          <p:cNvSpPr/>
          <p:nvPr/>
        </p:nvSpPr>
        <p:spPr>
          <a:xfrm>
            <a:off x="7735086" y="-295068"/>
            <a:ext cx="184232" cy="184232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雨牧-主圆">
            <a:extLst>
              <a:ext uri="{FF2B5EF4-FFF2-40B4-BE49-F238E27FC236}">
                <a16:creationId xmlns:a16="http://schemas.microsoft.com/office/drawing/2014/main" id="{62E5D3DC-E772-4284-90A3-7323285D7C74}"/>
              </a:ext>
            </a:extLst>
          </p:cNvPr>
          <p:cNvSpPr/>
          <p:nvPr/>
        </p:nvSpPr>
        <p:spPr>
          <a:xfrm>
            <a:off x="5712323" y="-184232"/>
            <a:ext cx="184232" cy="184232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雨牧-主圆">
            <a:extLst>
              <a:ext uri="{FF2B5EF4-FFF2-40B4-BE49-F238E27FC236}">
                <a16:creationId xmlns:a16="http://schemas.microsoft.com/office/drawing/2014/main" id="{4178310E-3D17-47D6-AC7A-809918F24A95}"/>
              </a:ext>
            </a:extLst>
          </p:cNvPr>
          <p:cNvSpPr/>
          <p:nvPr/>
        </p:nvSpPr>
        <p:spPr>
          <a:xfrm>
            <a:off x="5407523" y="-295068"/>
            <a:ext cx="144000" cy="144000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雨牧-主圆">
            <a:extLst>
              <a:ext uri="{FF2B5EF4-FFF2-40B4-BE49-F238E27FC236}">
                <a16:creationId xmlns:a16="http://schemas.microsoft.com/office/drawing/2014/main" id="{BC3AACC5-57AE-47B3-B90D-D0C6D97F69B3}"/>
              </a:ext>
            </a:extLst>
          </p:cNvPr>
          <p:cNvSpPr/>
          <p:nvPr/>
        </p:nvSpPr>
        <p:spPr>
          <a:xfrm>
            <a:off x="6017123" y="-281214"/>
            <a:ext cx="180000" cy="180000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雨牧-主圆">
            <a:extLst>
              <a:ext uri="{FF2B5EF4-FFF2-40B4-BE49-F238E27FC236}">
                <a16:creationId xmlns:a16="http://schemas.microsoft.com/office/drawing/2014/main" id="{83DABDA0-C45E-44F4-831C-F217B602C040}"/>
              </a:ext>
            </a:extLst>
          </p:cNvPr>
          <p:cNvSpPr/>
          <p:nvPr/>
        </p:nvSpPr>
        <p:spPr>
          <a:xfrm>
            <a:off x="9168470" y="-419011"/>
            <a:ext cx="184232" cy="184232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雨牧-主圆">
            <a:extLst>
              <a:ext uri="{FF2B5EF4-FFF2-40B4-BE49-F238E27FC236}">
                <a16:creationId xmlns:a16="http://schemas.microsoft.com/office/drawing/2014/main" id="{89462950-7A2D-4F20-8F8D-F5BB7BABE576}"/>
              </a:ext>
            </a:extLst>
          </p:cNvPr>
          <p:cNvSpPr/>
          <p:nvPr/>
        </p:nvSpPr>
        <p:spPr>
          <a:xfrm>
            <a:off x="1475988" y="-369427"/>
            <a:ext cx="184232" cy="184232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雨牧-主圆">
            <a:extLst>
              <a:ext uri="{FF2B5EF4-FFF2-40B4-BE49-F238E27FC236}">
                <a16:creationId xmlns:a16="http://schemas.microsoft.com/office/drawing/2014/main" id="{E69B7366-CC1A-4A2A-8E7E-D47D1A092810}"/>
              </a:ext>
            </a:extLst>
          </p:cNvPr>
          <p:cNvSpPr/>
          <p:nvPr/>
        </p:nvSpPr>
        <p:spPr>
          <a:xfrm>
            <a:off x="1171188" y="-480263"/>
            <a:ext cx="144000" cy="144000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雨牧-主圆">
            <a:extLst>
              <a:ext uri="{FF2B5EF4-FFF2-40B4-BE49-F238E27FC236}">
                <a16:creationId xmlns:a16="http://schemas.microsoft.com/office/drawing/2014/main" id="{026BD1BD-3565-4AD0-9D1A-FDA55EF79B22}"/>
              </a:ext>
            </a:extLst>
          </p:cNvPr>
          <p:cNvSpPr/>
          <p:nvPr/>
        </p:nvSpPr>
        <p:spPr>
          <a:xfrm>
            <a:off x="10293763" y="-340101"/>
            <a:ext cx="186590" cy="186590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字幕">
            <a:extLst>
              <a:ext uri="{FF2B5EF4-FFF2-40B4-BE49-F238E27FC236}">
                <a16:creationId xmlns:a16="http://schemas.microsoft.com/office/drawing/2014/main" id="{47BF6B51-BECD-4523-9DC5-5E270262B63F}"/>
              </a:ext>
            </a:extLst>
          </p:cNvPr>
          <p:cNvSpPr txBox="1"/>
          <p:nvPr/>
        </p:nvSpPr>
        <p:spPr>
          <a:xfrm>
            <a:off x="5058348" y="3206023"/>
            <a:ext cx="345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和</a:t>
            </a:r>
          </a:p>
        </p:txBody>
      </p:sp>
      <p:sp>
        <p:nvSpPr>
          <p:cNvPr id="15" name="字幕">
            <a:extLst>
              <a:ext uri="{FF2B5EF4-FFF2-40B4-BE49-F238E27FC236}">
                <a16:creationId xmlns:a16="http://schemas.microsoft.com/office/drawing/2014/main" id="{655A8854-883C-4636-854E-D7CC4049A8BC}"/>
              </a:ext>
            </a:extLst>
          </p:cNvPr>
          <p:cNvSpPr txBox="1"/>
          <p:nvPr/>
        </p:nvSpPr>
        <p:spPr>
          <a:xfrm>
            <a:off x="5407911" y="3206023"/>
            <a:ext cx="345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很</a:t>
            </a:r>
          </a:p>
        </p:txBody>
      </p:sp>
      <p:sp>
        <p:nvSpPr>
          <p:cNvPr id="16" name="字幕">
            <a:extLst>
              <a:ext uri="{FF2B5EF4-FFF2-40B4-BE49-F238E27FC236}">
                <a16:creationId xmlns:a16="http://schemas.microsoft.com/office/drawing/2014/main" id="{DE4532EF-3B37-4648-B5CA-EE6751245FF4}"/>
              </a:ext>
            </a:extLst>
          </p:cNvPr>
          <p:cNvSpPr txBox="1"/>
          <p:nvPr/>
        </p:nvSpPr>
        <p:spPr>
          <a:xfrm>
            <a:off x="5755397" y="3203825"/>
            <a:ext cx="345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多</a:t>
            </a:r>
          </a:p>
        </p:txBody>
      </p:sp>
      <p:sp>
        <p:nvSpPr>
          <p:cNvPr id="17" name="字幕">
            <a:extLst>
              <a:ext uri="{FF2B5EF4-FFF2-40B4-BE49-F238E27FC236}">
                <a16:creationId xmlns:a16="http://schemas.microsoft.com/office/drawing/2014/main" id="{1A09695D-5665-4F95-AFCC-C5474BAA808C}"/>
              </a:ext>
            </a:extLst>
          </p:cNvPr>
          <p:cNvSpPr txBox="1"/>
          <p:nvPr/>
        </p:nvSpPr>
        <p:spPr>
          <a:xfrm>
            <a:off x="6108201" y="3203825"/>
            <a:ext cx="345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人</a:t>
            </a:r>
          </a:p>
        </p:txBody>
      </p:sp>
      <p:sp>
        <p:nvSpPr>
          <p:cNvPr id="18" name="字幕">
            <a:extLst>
              <a:ext uri="{FF2B5EF4-FFF2-40B4-BE49-F238E27FC236}">
                <a16:creationId xmlns:a16="http://schemas.microsoft.com/office/drawing/2014/main" id="{BAF65C4D-19A5-4342-8086-EDF949B5D8AA}"/>
              </a:ext>
            </a:extLst>
          </p:cNvPr>
          <p:cNvSpPr txBox="1"/>
          <p:nvPr/>
        </p:nvSpPr>
        <p:spPr>
          <a:xfrm>
            <a:off x="6457652" y="3201627"/>
            <a:ext cx="345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一</a:t>
            </a:r>
          </a:p>
        </p:txBody>
      </p:sp>
      <p:sp>
        <p:nvSpPr>
          <p:cNvPr id="19" name="字幕">
            <a:extLst>
              <a:ext uri="{FF2B5EF4-FFF2-40B4-BE49-F238E27FC236}">
                <a16:creationId xmlns:a16="http://schemas.microsoft.com/office/drawing/2014/main" id="{84230F3B-8FA0-40E7-8B15-568C68B0A4B7}"/>
              </a:ext>
            </a:extLst>
          </p:cNvPr>
          <p:cNvSpPr txBox="1"/>
          <p:nvPr/>
        </p:nvSpPr>
        <p:spPr>
          <a:xfrm>
            <a:off x="6803379" y="3203825"/>
            <a:ext cx="345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样</a:t>
            </a:r>
          </a:p>
        </p:txBody>
      </p:sp>
      <p:sp>
        <p:nvSpPr>
          <p:cNvPr id="20" name="字幕">
            <a:extLst>
              <a:ext uri="{FF2B5EF4-FFF2-40B4-BE49-F238E27FC236}">
                <a16:creationId xmlns:a16="http://schemas.microsoft.com/office/drawing/2014/main" id="{2A9EF4EE-01F3-48FD-AA90-8BB4DBA3B372}"/>
              </a:ext>
            </a:extLst>
          </p:cNvPr>
          <p:cNvSpPr txBox="1"/>
          <p:nvPr/>
        </p:nvSpPr>
        <p:spPr>
          <a:xfrm>
            <a:off x="4536701" y="3201742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我</a:t>
            </a:r>
          </a:p>
        </p:txBody>
      </p:sp>
      <p:sp>
        <p:nvSpPr>
          <p:cNvPr id="21" name="字幕">
            <a:extLst>
              <a:ext uri="{FF2B5EF4-FFF2-40B4-BE49-F238E27FC236}">
                <a16:creationId xmlns:a16="http://schemas.microsoft.com/office/drawing/2014/main" id="{87E7F58F-DCCC-4E6A-86D6-091A17148A69}"/>
              </a:ext>
            </a:extLst>
          </p:cNvPr>
          <p:cNvSpPr txBox="1"/>
          <p:nvPr/>
        </p:nvSpPr>
        <p:spPr>
          <a:xfrm>
            <a:off x="4885779" y="3203035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把</a:t>
            </a:r>
          </a:p>
        </p:txBody>
      </p:sp>
      <p:sp>
        <p:nvSpPr>
          <p:cNvPr id="22" name="字幕">
            <a:extLst>
              <a:ext uri="{FF2B5EF4-FFF2-40B4-BE49-F238E27FC236}">
                <a16:creationId xmlns:a16="http://schemas.microsoft.com/office/drawing/2014/main" id="{89FB13CF-0BCE-41AA-9208-477324C2A552}"/>
              </a:ext>
            </a:extLst>
          </p:cNvPr>
          <p:cNvSpPr txBox="1"/>
          <p:nvPr/>
        </p:nvSpPr>
        <p:spPr>
          <a:xfrm>
            <a:off x="5233065" y="3203034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自</a:t>
            </a:r>
          </a:p>
        </p:txBody>
      </p:sp>
      <p:sp>
        <p:nvSpPr>
          <p:cNvPr id="23" name="字幕">
            <a:extLst>
              <a:ext uri="{FF2B5EF4-FFF2-40B4-BE49-F238E27FC236}">
                <a16:creationId xmlns:a16="http://schemas.microsoft.com/office/drawing/2014/main" id="{31B2482C-B89A-4CB4-B92A-988A1A70E1C7}"/>
              </a:ext>
            </a:extLst>
          </p:cNvPr>
          <p:cNvSpPr txBox="1"/>
          <p:nvPr/>
        </p:nvSpPr>
        <p:spPr>
          <a:xfrm>
            <a:off x="5579686" y="3205703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己</a:t>
            </a:r>
          </a:p>
        </p:txBody>
      </p:sp>
      <p:sp>
        <p:nvSpPr>
          <p:cNvPr id="24" name="字幕">
            <a:extLst>
              <a:ext uri="{FF2B5EF4-FFF2-40B4-BE49-F238E27FC236}">
                <a16:creationId xmlns:a16="http://schemas.microsoft.com/office/drawing/2014/main" id="{9AB6297C-3585-4832-9E09-5250F70B649D}"/>
              </a:ext>
            </a:extLst>
          </p:cNvPr>
          <p:cNvSpPr txBox="1"/>
          <p:nvPr/>
        </p:nvSpPr>
        <p:spPr>
          <a:xfrm>
            <a:off x="5930976" y="3205703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献</a:t>
            </a:r>
          </a:p>
        </p:txBody>
      </p:sp>
      <p:sp>
        <p:nvSpPr>
          <p:cNvPr id="25" name="字幕">
            <a:extLst>
              <a:ext uri="{FF2B5EF4-FFF2-40B4-BE49-F238E27FC236}">
                <a16:creationId xmlns:a16="http://schemas.microsoft.com/office/drawing/2014/main" id="{F5369865-FAB2-46FD-84BF-37DCBE70C316}"/>
              </a:ext>
            </a:extLst>
          </p:cNvPr>
          <p:cNvSpPr txBox="1"/>
          <p:nvPr/>
        </p:nvSpPr>
        <p:spPr>
          <a:xfrm>
            <a:off x="6280214" y="3202830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给</a:t>
            </a:r>
          </a:p>
        </p:txBody>
      </p:sp>
      <p:sp>
        <p:nvSpPr>
          <p:cNvPr id="26" name="字幕">
            <a:extLst>
              <a:ext uri="{FF2B5EF4-FFF2-40B4-BE49-F238E27FC236}">
                <a16:creationId xmlns:a16="http://schemas.microsoft.com/office/drawing/2014/main" id="{C5D621A2-9E39-49CF-80B8-8EFBDDD29E19}"/>
              </a:ext>
            </a:extLst>
          </p:cNvPr>
          <p:cNvSpPr txBox="1"/>
          <p:nvPr/>
        </p:nvSpPr>
        <p:spPr>
          <a:xfrm>
            <a:off x="6631194" y="3205651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黑</a:t>
            </a:r>
          </a:p>
        </p:txBody>
      </p:sp>
      <p:sp>
        <p:nvSpPr>
          <p:cNvPr id="27" name="字幕">
            <a:extLst>
              <a:ext uri="{FF2B5EF4-FFF2-40B4-BE49-F238E27FC236}">
                <a16:creationId xmlns:a16="http://schemas.microsoft.com/office/drawing/2014/main" id="{775D1B9F-464A-4960-B13E-437C4D5D9B14}"/>
              </a:ext>
            </a:extLst>
          </p:cNvPr>
          <p:cNvSpPr txBox="1"/>
          <p:nvPr/>
        </p:nvSpPr>
        <p:spPr>
          <a:xfrm>
            <a:off x="6979457" y="3205601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夜</a:t>
            </a:r>
          </a:p>
        </p:txBody>
      </p:sp>
      <p:sp>
        <p:nvSpPr>
          <p:cNvPr id="28" name="字幕">
            <a:extLst>
              <a:ext uri="{FF2B5EF4-FFF2-40B4-BE49-F238E27FC236}">
                <a16:creationId xmlns:a16="http://schemas.microsoft.com/office/drawing/2014/main" id="{5998F57A-A7A0-4557-A52D-CAD7DC6EAF84}"/>
              </a:ext>
            </a:extLst>
          </p:cNvPr>
          <p:cNvSpPr txBox="1"/>
          <p:nvPr/>
        </p:nvSpPr>
        <p:spPr>
          <a:xfrm>
            <a:off x="3844369" y="3194938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开</a:t>
            </a:r>
          </a:p>
        </p:txBody>
      </p:sp>
      <p:sp>
        <p:nvSpPr>
          <p:cNvPr id="29" name="字幕">
            <a:extLst>
              <a:ext uri="{FF2B5EF4-FFF2-40B4-BE49-F238E27FC236}">
                <a16:creationId xmlns:a16="http://schemas.microsoft.com/office/drawing/2014/main" id="{CB1A0BAD-7ADD-41C7-B3A1-1F17A1D8E751}"/>
              </a:ext>
            </a:extLst>
          </p:cNvPr>
          <p:cNvSpPr txBox="1"/>
          <p:nvPr/>
        </p:nvSpPr>
        <p:spPr>
          <a:xfrm>
            <a:off x="4193447" y="3196231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始</a:t>
            </a:r>
          </a:p>
        </p:txBody>
      </p:sp>
      <p:sp>
        <p:nvSpPr>
          <p:cNvPr id="30" name="字幕">
            <a:extLst>
              <a:ext uri="{FF2B5EF4-FFF2-40B4-BE49-F238E27FC236}">
                <a16:creationId xmlns:a16="http://schemas.microsoft.com/office/drawing/2014/main" id="{80087665-B9B9-46E0-A1A0-5359D9065478}"/>
              </a:ext>
            </a:extLst>
          </p:cNvPr>
          <p:cNvSpPr txBox="1"/>
          <p:nvPr/>
        </p:nvSpPr>
        <p:spPr>
          <a:xfrm>
            <a:off x="4540733" y="3196230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习</a:t>
            </a:r>
          </a:p>
        </p:txBody>
      </p:sp>
      <p:sp>
        <p:nvSpPr>
          <p:cNvPr id="31" name="字幕">
            <a:extLst>
              <a:ext uri="{FF2B5EF4-FFF2-40B4-BE49-F238E27FC236}">
                <a16:creationId xmlns:a16="http://schemas.microsoft.com/office/drawing/2014/main" id="{8978571F-D2AB-4F16-8635-722DA207C69A}"/>
              </a:ext>
            </a:extLst>
          </p:cNvPr>
          <p:cNvSpPr txBox="1"/>
          <p:nvPr/>
        </p:nvSpPr>
        <p:spPr>
          <a:xfrm>
            <a:off x="4887354" y="3198899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惯</a:t>
            </a:r>
          </a:p>
        </p:txBody>
      </p:sp>
      <p:sp>
        <p:nvSpPr>
          <p:cNvPr id="32" name="字幕">
            <a:extLst>
              <a:ext uri="{FF2B5EF4-FFF2-40B4-BE49-F238E27FC236}">
                <a16:creationId xmlns:a16="http://schemas.microsoft.com/office/drawing/2014/main" id="{9C301716-57AC-4AAF-B7A9-13D007F10845}"/>
              </a:ext>
            </a:extLst>
          </p:cNvPr>
          <p:cNvSpPr txBox="1"/>
          <p:nvPr/>
        </p:nvSpPr>
        <p:spPr>
          <a:xfrm>
            <a:off x="5238644" y="3198899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凌</a:t>
            </a:r>
          </a:p>
        </p:txBody>
      </p:sp>
      <p:sp>
        <p:nvSpPr>
          <p:cNvPr id="33" name="字幕">
            <a:extLst>
              <a:ext uri="{FF2B5EF4-FFF2-40B4-BE49-F238E27FC236}">
                <a16:creationId xmlns:a16="http://schemas.microsoft.com/office/drawing/2014/main" id="{46E0D242-8984-4B55-9184-4E63E22BC0EE}"/>
              </a:ext>
            </a:extLst>
          </p:cNvPr>
          <p:cNvSpPr txBox="1"/>
          <p:nvPr/>
        </p:nvSpPr>
        <p:spPr>
          <a:xfrm>
            <a:off x="5587882" y="3196026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晨</a:t>
            </a:r>
          </a:p>
        </p:txBody>
      </p:sp>
      <p:sp>
        <p:nvSpPr>
          <p:cNvPr id="34" name="字幕">
            <a:extLst>
              <a:ext uri="{FF2B5EF4-FFF2-40B4-BE49-F238E27FC236}">
                <a16:creationId xmlns:a16="http://schemas.microsoft.com/office/drawing/2014/main" id="{398901BE-288E-44C8-85A7-4F23E2EF64CC}"/>
              </a:ext>
            </a:extLst>
          </p:cNvPr>
          <p:cNvSpPr txBox="1"/>
          <p:nvPr/>
        </p:nvSpPr>
        <p:spPr>
          <a:xfrm>
            <a:off x="5938862" y="3198847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五</a:t>
            </a:r>
          </a:p>
        </p:txBody>
      </p:sp>
      <p:sp>
        <p:nvSpPr>
          <p:cNvPr id="35" name="字幕">
            <a:extLst>
              <a:ext uri="{FF2B5EF4-FFF2-40B4-BE49-F238E27FC236}">
                <a16:creationId xmlns:a16="http://schemas.microsoft.com/office/drawing/2014/main" id="{1BC7DF8C-F5A6-4202-8793-8125FB9B7A2B}"/>
              </a:ext>
            </a:extLst>
          </p:cNvPr>
          <p:cNvSpPr txBox="1"/>
          <p:nvPr/>
        </p:nvSpPr>
        <p:spPr>
          <a:xfrm>
            <a:off x="6287125" y="3198797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点</a:t>
            </a:r>
          </a:p>
        </p:txBody>
      </p:sp>
      <p:sp>
        <p:nvSpPr>
          <p:cNvPr id="36" name="字幕">
            <a:extLst>
              <a:ext uri="{FF2B5EF4-FFF2-40B4-BE49-F238E27FC236}">
                <a16:creationId xmlns:a16="http://schemas.microsoft.com/office/drawing/2014/main" id="{28BDB034-188C-4F18-AEA6-0B332F2B10EE}"/>
              </a:ext>
            </a:extLst>
          </p:cNvPr>
          <p:cNvSpPr txBox="1"/>
          <p:nvPr/>
        </p:nvSpPr>
        <p:spPr>
          <a:xfrm>
            <a:off x="6635310" y="3198797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半</a:t>
            </a:r>
          </a:p>
        </p:txBody>
      </p:sp>
      <p:sp>
        <p:nvSpPr>
          <p:cNvPr id="37" name="字幕">
            <a:extLst>
              <a:ext uri="{FF2B5EF4-FFF2-40B4-BE49-F238E27FC236}">
                <a16:creationId xmlns:a16="http://schemas.microsoft.com/office/drawing/2014/main" id="{89938A2A-FD9E-45A3-93D9-172E37D69F96}"/>
              </a:ext>
            </a:extLst>
          </p:cNvPr>
          <p:cNvSpPr txBox="1"/>
          <p:nvPr/>
        </p:nvSpPr>
        <p:spPr>
          <a:xfrm>
            <a:off x="6985616" y="3201619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的</a:t>
            </a:r>
          </a:p>
        </p:txBody>
      </p:sp>
      <p:sp>
        <p:nvSpPr>
          <p:cNvPr id="38" name="字幕">
            <a:extLst>
              <a:ext uri="{FF2B5EF4-FFF2-40B4-BE49-F238E27FC236}">
                <a16:creationId xmlns:a16="http://schemas.microsoft.com/office/drawing/2014/main" id="{D3CA165A-FF79-446D-BF9B-0C084475C6FC}"/>
              </a:ext>
            </a:extLst>
          </p:cNvPr>
          <p:cNvSpPr txBox="1"/>
          <p:nvPr/>
        </p:nvSpPr>
        <p:spPr>
          <a:xfrm>
            <a:off x="7336173" y="3201619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太</a:t>
            </a:r>
          </a:p>
        </p:txBody>
      </p:sp>
      <p:sp>
        <p:nvSpPr>
          <p:cNvPr id="39" name="字幕">
            <a:extLst>
              <a:ext uri="{FF2B5EF4-FFF2-40B4-BE49-F238E27FC236}">
                <a16:creationId xmlns:a16="http://schemas.microsoft.com/office/drawing/2014/main" id="{C8E93D44-17BE-4DBE-B0E3-E28079791651}"/>
              </a:ext>
            </a:extLst>
          </p:cNvPr>
          <p:cNvSpPr txBox="1"/>
          <p:nvPr/>
        </p:nvSpPr>
        <p:spPr>
          <a:xfrm>
            <a:off x="7684375" y="3201619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阳</a:t>
            </a:r>
          </a:p>
        </p:txBody>
      </p:sp>
    </p:spTree>
    <p:extLst>
      <p:ext uri="{BB962C8B-B14F-4D97-AF65-F5344CB8AC3E}">
        <p14:creationId xmlns:p14="http://schemas.microsoft.com/office/powerpoint/2010/main" val="373801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26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L 1.04167E-6 0.6757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7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2666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4.07407E-6 L 2.91667E-6 0.4419 " pathEditMode="relative" rAng="0" ptsTypes="AA">
                                      <p:cBhvr>
                                        <p:cTn id="11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8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decel="2666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2.96296E-6 L 1.45833E-6 0.9162 " pathEditMode="relative" rAng="0" ptsTypes="AA">
                                      <p:cBhvr>
                                        <p:cTn id="16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8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decel="2666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8.33333E-7 4.07407E-6 L 8.33333E-7 0.44189 " pathEditMode="relative" rAng="0" ptsTypes="AA">
                                      <p:cBhvr>
                                        <p:cTn id="21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8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decel="26667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91667E-6 -3.7037E-7 L 2.91667E-6 0.4419 " pathEditMode="relative" rAng="0" ptsTypes="AA">
                                      <p:cBhvr>
                                        <p:cTn id="26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8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26667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66667E-6 -4.07407E-6 L -1.66667E-6 0.34676 " pathEditMode="relative" rAng="0" ptsTypes="AA">
                                      <p:cBhvr>
                                        <p:cTn id="31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3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decel="26667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04167E-6 -2.59259E-6 L 1.04167E-6 0.96783 " pathEditMode="relative" rAng="0" ptsTypes="AA">
                                      <p:cBhvr>
                                        <p:cTn id="36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38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decel="26667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45833E-6 -2.22222E-6 L -1.45833E-6 0.76111 " pathEditMode="relative" rAng="0" ptsTypes="AA">
                                      <p:cBhvr>
                                        <p:cTn id="41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05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decel="2666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-4.81481E-6 L 4.79167E-6 0.89445 " pathEditMode="relative" rAng="0" ptsTypes="AA">
                                      <p:cBhvr>
                                        <p:cTn id="46" dur="1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7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decel="26667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-7.40741E-7 L 4.16667E-6 0.76296 " pathEditMode="relative" rAng="0" ptsTypes="AA">
                                      <p:cBhvr>
                                        <p:cTn id="51" dur="1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4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decel="26667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125E-6 7.40741E-7 L -3.125E-6 0.53542 " pathEditMode="relative" rAng="0" ptsTypes="AA">
                                      <p:cBhvr>
                                        <p:cTn id="56" dur="17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75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decel="2666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-3.7037E-7 L -3.125E-6 0.77685 " pathEditMode="relative" rAng="0" ptsTypes="AA">
                                      <p:cBhvr>
                                        <p:cTn id="61" dur="175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43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8" presetClass="exit" presetSubtype="0" accel="50000" fill="hold" grpId="1" nodeType="withEffect">
                                  <p:stCondLst>
                                    <p:cond delay="31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8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8" presetClass="emph" presetSubtype="0" fill="hold" grpId="2" nodeType="withEffect">
                                  <p:stCondLst>
                                    <p:cond delay="3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8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8" presetClass="exit" presetSubtype="0" accel="50000" fill="hold" grpId="1" nodeType="withEffect">
                                  <p:stCondLst>
                                    <p:cond delay="3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9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fill="hold" grpId="2" nodeType="withEffect">
                                  <p:stCondLst>
                                    <p:cond delay="3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9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8" presetClass="exit" presetSubtype="0" accel="50000" fill="hold" grpId="1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9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8" presetClass="emph" presetSubtype="0" fill="hold" grpId="2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0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38" presetClass="exit" presetSubtype="0" accel="50000" fill="hold" grpId="1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0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8" presetClass="emph" presetSubtype="0" fill="hold" grpId="2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0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38" presetClass="exit" presetSubtype="0" accel="50000" fill="hold" grpId="1" nodeType="withEffect">
                                  <p:stCondLst>
                                    <p:cond delay="32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0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8" presetClass="emph" presetSubtype="0" fill="hold" grpId="2" nodeType="withEffect">
                                  <p:stCondLst>
                                    <p:cond delay="3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38" presetClass="exit" presetSubtype="0" accel="50000" fill="hold" grpId="1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8" presetClass="emph" presetSubtype="0" fill="hold" grpId="2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1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38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38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8" presetClass="exit" presetSubtype="0" accel="50000" fill="hold" grpId="1" nodeType="withEffect">
                                  <p:stCondLst>
                                    <p:cond delay="69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4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8" presetClass="emph" presetSubtype="0" fill="hold" grpId="2" nodeType="withEffect">
                                  <p:stCondLst>
                                    <p:cond delay="6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4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38" presetClass="exit" presetSubtype="0" accel="50000" fill="hold" grpId="1" nodeType="withEffect">
                                  <p:stCondLst>
                                    <p:cond delay="66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5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8" presetClass="emph" presetSubtype="0" fill="hold" grpId="2" nodeType="withEffect">
                                  <p:stCondLst>
                                    <p:cond delay="6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5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38" presetClass="exit" presetSubtype="0" accel="50000" fill="hold" grpId="1" nodeType="withEffect">
                                  <p:stCondLst>
                                    <p:cond delay="67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5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8" presetClass="emph" presetSubtype="0" fill="hold" grpId="2" nodeType="withEffect">
                                  <p:stCondLst>
                                    <p:cond delay="6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6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38" presetClass="exit" presetSubtype="0" accel="50000" fill="hold" grpId="1" nodeType="withEffect">
                                  <p:stCondLst>
                                    <p:cond delay="6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6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8" presetClass="emph" presetSubtype="0" fill="hold" grpId="2" nodeType="withEffect">
                                  <p:stCondLst>
                                    <p:cond delay="6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6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7" presetID="38" presetClass="exit" presetSubtype="0" accel="50000" fill="hold" grpId="1" nodeType="withEffect">
                                  <p:stCondLst>
                                    <p:cond delay="68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6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8" presetClass="emph" presetSubtype="0" fill="hold" grpId="2" nodeType="withEffect">
                                  <p:stCondLst>
                                    <p:cond delay="68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7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3" presetID="38" presetClass="exit" presetSubtype="0" accel="50000" fill="hold" grpId="1" nodeType="withEffect">
                                  <p:stCondLst>
                                    <p:cond delay="7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7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8" presetClass="emph" presetSubtype="0" fill="hold" grpId="2" nodeType="withEffect">
                                  <p:stCondLst>
                                    <p:cond delay="7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7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9" presetID="38" presetClass="exit" presetSubtype="0" accel="50000" fill="hold" grpId="1" nodeType="withEffect">
                                  <p:stCondLst>
                                    <p:cond delay="66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8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8" presetClass="emph" presetSubtype="0" fill="hold" grpId="2" nodeType="withEffect">
                                  <p:stCondLst>
                                    <p:cond delay="6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8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38" presetClass="exit" presetSubtype="0" accel="50000" fill="hold" grpId="1" nodeType="withEffect">
                                  <p:stCondLst>
                                    <p:cond delay="68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8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8" presetClass="emph" presetSubtype="0" fill="hold" grpId="2" nodeType="withEffect">
                                  <p:stCondLst>
                                    <p:cond delay="68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90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7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7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7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7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7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7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7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7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8" presetClass="exit" presetSubtype="0" accel="50000" fill="hold" grpId="1" nodeType="withEffect">
                                  <p:stCondLst>
                                    <p:cond delay="11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2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8" presetClass="emph" presetSubtype="0" fill="hold" grpId="2" nodeType="withEffect">
                                  <p:stCondLst>
                                    <p:cond delay="11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23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3" presetID="38" presetClass="exit" presetSubtype="0" accel="50000" fill="hold" grpId="1" nodeType="withEffect">
                                  <p:stCondLst>
                                    <p:cond delay="112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3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8" presetClass="emph" presetSubtype="0" fill="hold" grpId="2" nodeType="withEffect">
                                  <p:stCondLst>
                                    <p:cond delay="11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23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9" presetID="38" presetClass="exit" presetSubtype="0" accel="50000" fill="hold" grpId="1" nodeType="withEffect">
                                  <p:stCondLst>
                                    <p:cond delay="111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4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8" presetClass="emph" presetSubtype="0" fill="hold" grpId="2" nodeType="withEffect">
                                  <p:stCondLst>
                                    <p:cond delay="11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24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5" presetID="38" presetClass="exit" presetSubtype="0" accel="50000" fill="hold" grpId="1" nodeType="withEffect">
                                  <p:stCondLst>
                                    <p:cond delay="11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4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8" presetClass="emph" presetSubtype="0" fill="hold" grpId="2" nodeType="withEffect">
                                  <p:stCondLst>
                                    <p:cond delay="1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250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1" presetID="38" presetClass="exit" presetSubtype="0" accel="50000" fill="hold" grpId="1" nodeType="withEffect">
                                  <p:stCondLst>
                                    <p:cond delay="112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5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8" presetClass="emph" presetSubtype="0" fill="hold" grpId="2" nodeType="withEffect">
                                  <p:stCondLst>
                                    <p:cond delay="11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256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7" presetID="38" presetClass="exit" presetSubtype="0" accel="50000" fill="hold" grpId="1" nodeType="withEffect">
                                  <p:stCondLst>
                                    <p:cond delay="1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5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8" presetClass="emph" presetSubtype="0" fill="hold" grpId="2" nodeType="withEffect">
                                  <p:stCondLst>
                                    <p:cond delay="1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26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3" presetID="38" presetClass="exit" presetSubtype="0" accel="50000" fill="hold" grpId="1" nodeType="withEffect">
                                  <p:stCondLst>
                                    <p:cond delay="114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6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8" presetClass="emph" presetSubtype="0" fill="hold" grpId="2" nodeType="withEffect">
                                  <p:stCondLst>
                                    <p:cond delay="114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268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9" presetID="38" presetClass="exit" presetSubtype="0" accel="50000" fill="hold" grpId="1" nodeType="withEffect">
                                  <p:stCondLst>
                                    <p:cond delay="112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7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8" presetClass="emph" presetSubtype="0" fill="hold" grpId="2" nodeType="withEffect">
                                  <p:stCondLst>
                                    <p:cond delay="11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274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5" presetID="38" presetClass="exit" presetSubtype="0" accel="50000" fill="hold" grpId="1" nodeType="withEffect">
                                  <p:stCondLst>
                                    <p:cond delay="114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7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8" presetClass="emph" presetSubtype="0" fill="hold" grpId="2" nodeType="withEffect">
                                  <p:stCondLst>
                                    <p:cond delay="114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280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1" presetID="38" presetClass="exit" presetSubtype="0" accel="50000" fill="hold" grpId="1" nodeType="withEffect">
                                  <p:stCondLst>
                                    <p:cond delay="11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8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8" presetClass="emph" presetSubtype="0" fill="hold" grpId="2" nodeType="withEffect">
                                  <p:stCondLst>
                                    <p:cond delay="11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28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7" presetID="38" presetClass="exit" presetSubtype="0" accel="50000" fill="hold" grpId="1" nodeType="withEffect">
                                  <p:stCondLst>
                                    <p:cond delay="111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8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8" presetClass="emph" presetSubtype="0" fill="hold" grpId="2" nodeType="withEffect">
                                  <p:stCondLst>
                                    <p:cond delay="11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292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3" presetID="38" presetClass="exit" presetSubtype="0" accel="50000" fill="hold" grpId="1" nodeType="withEffect">
                                  <p:stCondLst>
                                    <p:cond delay="1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9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8" presetClass="emph" presetSubtype="0" fill="hold" grpId="2" nodeType="withEffect">
                                  <p:stCondLst>
                                    <p:cond delay="1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298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37" grpId="0" animBg="1"/>
      <p:bldP spid="237" grpId="1" animBg="1"/>
      <p:bldP spid="238" grpId="0" animBg="1"/>
      <p:bldP spid="238" grpId="1" animBg="1"/>
      <p:bldP spid="239" grpId="0" animBg="1"/>
      <p:bldP spid="239" grpId="1" animBg="1"/>
      <p:bldP spid="240" grpId="0" animBg="1"/>
      <p:bldP spid="240" grpId="1" animBg="1"/>
      <p:bldP spid="14" grpId="0"/>
      <p:bldP spid="14" grpId="1"/>
      <p:bldP spid="14" grpId="2"/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  <p:bldP spid="19" grpId="0"/>
      <p:bldP spid="19" grpId="1"/>
      <p:bldP spid="19" grpId="2"/>
      <p:bldP spid="20" grpId="0"/>
      <p:bldP spid="20" grpId="1"/>
      <p:bldP spid="20" grpId="2"/>
      <p:bldP spid="21" grpId="0"/>
      <p:bldP spid="21" grpId="1"/>
      <p:bldP spid="21" grpId="2"/>
      <p:bldP spid="22" grpId="0"/>
      <p:bldP spid="22" grpId="1"/>
      <p:bldP spid="22" grpId="2"/>
      <p:bldP spid="23" grpId="0"/>
      <p:bldP spid="23" grpId="1"/>
      <p:bldP spid="23" grpId="2"/>
      <p:bldP spid="24" grpId="0"/>
      <p:bldP spid="24" grpId="1"/>
      <p:bldP spid="24" grpId="2"/>
      <p:bldP spid="25" grpId="0"/>
      <p:bldP spid="25" grpId="1"/>
      <p:bldP spid="25" grpId="2"/>
      <p:bldP spid="26" grpId="0"/>
      <p:bldP spid="26" grpId="1"/>
      <p:bldP spid="26" grpId="2"/>
      <p:bldP spid="27" grpId="0"/>
      <p:bldP spid="27" grpId="1"/>
      <p:bldP spid="27" grpId="2"/>
      <p:bldP spid="28" grpId="0"/>
      <p:bldP spid="28" grpId="1"/>
      <p:bldP spid="28" grpId="2"/>
      <p:bldP spid="29" grpId="0"/>
      <p:bldP spid="29" grpId="1"/>
      <p:bldP spid="29" grpId="2"/>
      <p:bldP spid="30" grpId="0"/>
      <p:bldP spid="30" grpId="1"/>
      <p:bldP spid="30" grpId="2"/>
      <p:bldP spid="31" grpId="0"/>
      <p:bldP spid="31" grpId="1"/>
      <p:bldP spid="31" grpId="2"/>
      <p:bldP spid="32" grpId="0"/>
      <p:bldP spid="32" grpId="1"/>
      <p:bldP spid="32" grpId="2"/>
      <p:bldP spid="33" grpId="0"/>
      <p:bldP spid="33" grpId="1"/>
      <p:bldP spid="33" grpId="2"/>
      <p:bldP spid="34" grpId="0"/>
      <p:bldP spid="34" grpId="1"/>
      <p:bldP spid="34" grpId="2"/>
      <p:bldP spid="35" grpId="0"/>
      <p:bldP spid="35" grpId="1"/>
      <p:bldP spid="35" grpId="2"/>
      <p:bldP spid="36" grpId="0"/>
      <p:bldP spid="36" grpId="1"/>
      <p:bldP spid="36" grpId="2"/>
      <p:bldP spid="37" grpId="0"/>
      <p:bldP spid="37" grpId="1"/>
      <p:bldP spid="37" grpId="2"/>
      <p:bldP spid="38" grpId="0"/>
      <p:bldP spid="38" grpId="1"/>
      <p:bldP spid="38" grpId="2"/>
      <p:bldP spid="39" grpId="0"/>
      <p:bldP spid="39" grpId="1"/>
      <p:bldP spid="39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字幕">
            <a:extLst>
              <a:ext uri="{FF2B5EF4-FFF2-40B4-BE49-F238E27FC236}">
                <a16:creationId xmlns:a16="http://schemas.microsoft.com/office/drawing/2014/main" id="{1C4BA792-F4A7-45FB-BDC7-10E5495AB493}"/>
              </a:ext>
            </a:extLst>
          </p:cNvPr>
          <p:cNvSpPr txBox="1"/>
          <p:nvPr/>
        </p:nvSpPr>
        <p:spPr>
          <a:xfrm>
            <a:off x="7238471" y="3169024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某</a:t>
            </a:r>
          </a:p>
        </p:txBody>
      </p:sp>
      <p:sp>
        <p:nvSpPr>
          <p:cNvPr id="27" name="字幕">
            <a:extLst>
              <a:ext uri="{FF2B5EF4-FFF2-40B4-BE49-F238E27FC236}">
                <a16:creationId xmlns:a16="http://schemas.microsoft.com/office/drawing/2014/main" id="{E7E90B5A-7D7C-42FA-B675-B0819B30F1C5}"/>
              </a:ext>
            </a:extLst>
          </p:cNvPr>
          <p:cNvSpPr txBox="1"/>
          <p:nvPr/>
        </p:nvSpPr>
        <p:spPr>
          <a:xfrm>
            <a:off x="7589331" y="3169024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个</a:t>
            </a:r>
          </a:p>
        </p:txBody>
      </p:sp>
      <p:sp>
        <p:nvSpPr>
          <p:cNvPr id="4" name="字幕">
            <a:extLst>
              <a:ext uri="{FF2B5EF4-FFF2-40B4-BE49-F238E27FC236}">
                <a16:creationId xmlns:a16="http://schemas.microsoft.com/office/drawing/2014/main" id="{FC014949-066B-4AAD-8F72-ABA9F017C2E4}"/>
              </a:ext>
            </a:extLst>
          </p:cNvPr>
          <p:cNvSpPr txBox="1"/>
          <p:nvPr/>
        </p:nvSpPr>
        <p:spPr>
          <a:xfrm>
            <a:off x="5416536" y="3179552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也</a:t>
            </a:r>
          </a:p>
        </p:txBody>
      </p:sp>
      <p:sp>
        <p:nvSpPr>
          <p:cNvPr id="5" name="字幕">
            <a:extLst>
              <a:ext uri="{FF2B5EF4-FFF2-40B4-BE49-F238E27FC236}">
                <a16:creationId xmlns:a16="http://schemas.microsoft.com/office/drawing/2014/main" id="{0C385B59-94E9-41F3-AF69-69C8B65680CC}"/>
              </a:ext>
            </a:extLst>
          </p:cNvPr>
          <p:cNvSpPr txBox="1"/>
          <p:nvPr/>
        </p:nvSpPr>
        <p:spPr>
          <a:xfrm>
            <a:off x="5765614" y="3180845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许</a:t>
            </a:r>
          </a:p>
        </p:txBody>
      </p:sp>
      <p:sp>
        <p:nvSpPr>
          <p:cNvPr id="6" name="字幕">
            <a:extLst>
              <a:ext uri="{FF2B5EF4-FFF2-40B4-BE49-F238E27FC236}">
                <a16:creationId xmlns:a16="http://schemas.microsoft.com/office/drawing/2014/main" id="{09F24406-D0AA-4D06-829A-772A6C7E8A37}"/>
              </a:ext>
            </a:extLst>
          </p:cNvPr>
          <p:cNvSpPr txBox="1"/>
          <p:nvPr/>
        </p:nvSpPr>
        <p:spPr>
          <a:xfrm>
            <a:off x="6112900" y="3180844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是</a:t>
            </a:r>
          </a:p>
        </p:txBody>
      </p:sp>
      <p:sp>
        <p:nvSpPr>
          <p:cNvPr id="25" name="字幕">
            <a:extLst>
              <a:ext uri="{FF2B5EF4-FFF2-40B4-BE49-F238E27FC236}">
                <a16:creationId xmlns:a16="http://schemas.microsoft.com/office/drawing/2014/main" id="{834790B6-A9CF-461D-A976-6CE307A6880D}"/>
              </a:ext>
            </a:extLst>
          </p:cNvPr>
          <p:cNvSpPr txBox="1"/>
          <p:nvPr/>
        </p:nvSpPr>
        <p:spPr>
          <a:xfrm>
            <a:off x="6891777" y="3166157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等</a:t>
            </a:r>
          </a:p>
        </p:txBody>
      </p:sp>
      <p:sp>
        <p:nvSpPr>
          <p:cNvPr id="28" name="字幕">
            <a:extLst>
              <a:ext uri="{FF2B5EF4-FFF2-40B4-BE49-F238E27FC236}">
                <a16:creationId xmlns:a16="http://schemas.microsoft.com/office/drawing/2014/main" id="{74C67DA6-0D47-41C0-8DA3-55A32D1AC6FB}"/>
              </a:ext>
            </a:extLst>
          </p:cNvPr>
          <p:cNvSpPr txBox="1"/>
          <p:nvPr/>
        </p:nvSpPr>
        <p:spPr>
          <a:xfrm>
            <a:off x="7939871" y="3171890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日</a:t>
            </a:r>
          </a:p>
        </p:txBody>
      </p:sp>
      <p:sp>
        <p:nvSpPr>
          <p:cNvPr id="29" name="字幕">
            <a:extLst>
              <a:ext uri="{FF2B5EF4-FFF2-40B4-BE49-F238E27FC236}">
                <a16:creationId xmlns:a16="http://schemas.microsoft.com/office/drawing/2014/main" id="{862B304F-A9B9-46C9-9C8C-FEEE25B4437D}"/>
              </a:ext>
            </a:extLst>
          </p:cNvPr>
          <p:cNvSpPr txBox="1"/>
          <p:nvPr/>
        </p:nvSpPr>
        <p:spPr>
          <a:xfrm>
            <a:off x="8286053" y="3166158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出</a:t>
            </a:r>
          </a:p>
        </p:txBody>
      </p:sp>
      <p:sp>
        <p:nvSpPr>
          <p:cNvPr id="30" name="字幕">
            <a:extLst>
              <a:ext uri="{FF2B5EF4-FFF2-40B4-BE49-F238E27FC236}">
                <a16:creationId xmlns:a16="http://schemas.microsoft.com/office/drawing/2014/main" id="{CD59E25E-CAAC-4484-884F-395EF4657834}"/>
              </a:ext>
            </a:extLst>
          </p:cNvPr>
          <p:cNvSpPr txBox="1"/>
          <p:nvPr/>
        </p:nvSpPr>
        <p:spPr>
          <a:xfrm>
            <a:off x="4884101" y="3175473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从</a:t>
            </a:r>
          </a:p>
        </p:txBody>
      </p:sp>
      <p:sp>
        <p:nvSpPr>
          <p:cNvPr id="31" name="字幕">
            <a:extLst>
              <a:ext uri="{FF2B5EF4-FFF2-40B4-BE49-F238E27FC236}">
                <a16:creationId xmlns:a16="http://schemas.microsoft.com/office/drawing/2014/main" id="{4B1269C3-4229-491B-92BD-84CB778BE529}"/>
              </a:ext>
            </a:extLst>
          </p:cNvPr>
          <p:cNvSpPr txBox="1"/>
          <p:nvPr/>
        </p:nvSpPr>
        <p:spPr>
          <a:xfrm>
            <a:off x="5234285" y="3172007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黑</a:t>
            </a:r>
          </a:p>
        </p:txBody>
      </p:sp>
      <p:sp>
        <p:nvSpPr>
          <p:cNvPr id="32" name="字幕">
            <a:extLst>
              <a:ext uri="{FF2B5EF4-FFF2-40B4-BE49-F238E27FC236}">
                <a16:creationId xmlns:a16="http://schemas.microsoft.com/office/drawing/2014/main" id="{153558BD-27FE-4425-ACC8-49C7459A0A85}"/>
              </a:ext>
            </a:extLst>
          </p:cNvPr>
          <p:cNvSpPr txBox="1"/>
          <p:nvPr/>
        </p:nvSpPr>
        <p:spPr>
          <a:xfrm>
            <a:off x="5584579" y="3169141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夜</a:t>
            </a:r>
          </a:p>
        </p:txBody>
      </p:sp>
      <p:sp>
        <p:nvSpPr>
          <p:cNvPr id="33" name="字幕">
            <a:extLst>
              <a:ext uri="{FF2B5EF4-FFF2-40B4-BE49-F238E27FC236}">
                <a16:creationId xmlns:a16="http://schemas.microsoft.com/office/drawing/2014/main" id="{063489AB-260A-4743-994D-87AE2F85825A}"/>
              </a:ext>
            </a:extLst>
          </p:cNvPr>
          <p:cNvSpPr txBox="1"/>
          <p:nvPr/>
        </p:nvSpPr>
        <p:spPr>
          <a:xfrm>
            <a:off x="5931390" y="3169140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中</a:t>
            </a:r>
          </a:p>
        </p:txBody>
      </p:sp>
      <p:sp>
        <p:nvSpPr>
          <p:cNvPr id="34" name="字幕">
            <a:extLst>
              <a:ext uri="{FF2B5EF4-FFF2-40B4-BE49-F238E27FC236}">
                <a16:creationId xmlns:a16="http://schemas.microsoft.com/office/drawing/2014/main" id="{DE12D6E4-4568-4708-B7CA-D7FA80CF151B}"/>
              </a:ext>
            </a:extLst>
          </p:cNvPr>
          <p:cNvSpPr txBox="1"/>
          <p:nvPr/>
        </p:nvSpPr>
        <p:spPr>
          <a:xfrm>
            <a:off x="6281799" y="3172007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醒</a:t>
            </a:r>
          </a:p>
        </p:txBody>
      </p:sp>
      <p:sp>
        <p:nvSpPr>
          <p:cNvPr id="35" name="字幕">
            <a:extLst>
              <a:ext uri="{FF2B5EF4-FFF2-40B4-BE49-F238E27FC236}">
                <a16:creationId xmlns:a16="http://schemas.microsoft.com/office/drawing/2014/main" id="{2A4C6F84-1CF3-44CF-AA9A-8381E49FDADB}"/>
              </a:ext>
            </a:extLst>
          </p:cNvPr>
          <p:cNvSpPr txBox="1"/>
          <p:nvPr/>
        </p:nvSpPr>
        <p:spPr>
          <a:xfrm>
            <a:off x="6627324" y="3174873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来</a:t>
            </a:r>
          </a:p>
        </p:txBody>
      </p:sp>
    </p:spTree>
    <p:extLst>
      <p:ext uri="{BB962C8B-B14F-4D97-AF65-F5344CB8AC3E}">
        <p14:creationId xmlns:p14="http://schemas.microsoft.com/office/powerpoint/2010/main" val="82212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79167E-6 -3.7037E-7 L -0.08269 -3.7037E-7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1.04167E-6 -1.85185E-6 L -0.08242 -1.85185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5" presetClass="path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3.33333E-6 -1.85185E-6 L -0.08269 -1.85185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4.16667E-7 -1.48148E-6 L -0.09388 -1.48148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1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4.16667E-7 -1.48148E-6 L -0.09388 -1.48148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1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4.16667E-7 -1.48148E-6 L -0.09388 -1.48148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1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4.16667E-7 -1.48148E-6 L -0.09388 -1.48148E-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1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4.16667E-7 -1.48148E-6 L -0.09388 -1.48148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8" presetClass="exit" presetSubtype="0" accel="50000" fill="hold" grpId="2" nodeType="withEffect">
                                  <p:stCondLst>
                                    <p:cond delay="42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4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grpId="3" nodeType="withEffect">
                                  <p:stCondLst>
                                    <p:cond delay="4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5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38" presetClass="exit" presetSubtype="0" accel="50000" fill="hold" grpId="2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5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3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5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38" presetClass="exit" presetSubtype="0" accel="50000" fill="hold" grpId="2" nodeType="withEffect">
                                  <p:stCondLst>
                                    <p:cond delay="41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5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grpId="3" nodeType="withEffect">
                                  <p:stCondLst>
                                    <p:cond delay="4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6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38" presetClass="exit" presetSubtype="0" accel="50000" fill="hold" grpId="2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grpId="3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6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38" presetClass="exit" presetSubtype="0" accel="50000" fill="hold" grpId="2" nodeType="withEffect">
                                  <p:stCondLst>
                                    <p:cond delay="44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7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8" presetClass="emph" presetSubtype="0" fill="hold" grpId="3" nodeType="withEffect">
                                  <p:stCondLst>
                                    <p:cond delay="44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7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8" presetClass="exit" presetSubtype="0" accel="50000" fill="hold" grpId="2" nodeType="withEffect">
                                  <p:stCondLst>
                                    <p:cond delay="42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7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8" presetClass="emph" presetSubtype="0" fill="hold" grpId="3" nodeType="withEffect">
                                  <p:stCondLst>
                                    <p:cond delay="4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80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38" presetClass="exit" presetSubtype="0" accel="50000" fill="hold" grpId="2" nodeType="withEffect">
                                  <p:stCondLst>
                                    <p:cond delay="44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8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8" presetClass="emph" presetSubtype="0" fill="hold" grpId="3" nodeType="withEffect">
                                  <p:stCondLst>
                                    <p:cond delay="44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8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38" presetClass="exit" presetSubtype="0" accel="50000" fill="hold" grpId="2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8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8" presetClass="emph" presetSubtype="0" fill="hold" grpId="3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9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4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48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4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48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8" presetClass="exit" presetSubtype="0" accel="50000" fill="hold" grpId="1" nodeType="withEffect">
                                  <p:stCondLst>
                                    <p:cond delay="7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8" presetClass="emph" presetSubtype="0" fill="hold" grpId="2" nodeType="withEffect">
                                  <p:stCondLst>
                                    <p:cond delay="7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16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38" presetClass="exit" presetSubtype="0" accel="50000" fill="hold" grpId="1" nodeType="withEffect">
                                  <p:stCondLst>
                                    <p:cond delay="72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1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8" presetClass="emph" presetSubtype="0" fill="hold" grpId="2" nodeType="withEffect">
                                  <p:stCondLst>
                                    <p:cond delay="7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22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38" presetClass="exit" presetSubtype="0" accel="50000" fill="hold" grpId="1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2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8" presetClass="emph" presetSubtype="0" fill="hold" grpId="2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28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38" presetClass="exit" presetSubtype="0" accel="50000" fill="hold" grpId="1" nodeType="withEffect">
                                  <p:stCondLst>
                                    <p:cond delay="71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8" presetClass="emph" presetSubtype="0" fill="hold" grpId="2" nodeType="withEffect">
                                  <p:stCondLst>
                                    <p:cond delay="7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3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5" presetID="38" presetClass="exit" presetSubtype="0" accel="50000" fill="hold" grpId="1" nodeType="withEffect">
                                  <p:stCondLst>
                                    <p:cond delay="72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3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8" presetClass="emph" presetSubtype="0" fill="hold" grpId="2" nodeType="withEffect">
                                  <p:stCondLst>
                                    <p:cond delay="7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40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1" presetID="38" presetClass="exit" presetSubtype="0" accel="50000" fill="hold" grpId="1" nodeType="withEffect">
                                  <p:stCondLst>
                                    <p:cond delay="7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4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8" presetClass="emph" presetSubtype="0" fill="hold" grpId="2" nodeType="withEffect">
                                  <p:stCondLst>
                                    <p:cond delay="7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46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6" grpId="2"/>
      <p:bldP spid="26" grpId="3"/>
      <p:bldP spid="27" grpId="0"/>
      <p:bldP spid="27" grpId="1"/>
      <p:bldP spid="27" grpId="2"/>
      <p:bldP spid="27" grpId="3"/>
      <p:bldP spid="4" grpId="0"/>
      <p:bldP spid="4" grpId="1"/>
      <p:bldP spid="4" grpId="2"/>
      <p:bldP spid="4" grpId="3"/>
      <p:bldP spid="5" grpId="0"/>
      <p:bldP spid="5" grpId="1"/>
      <p:bldP spid="5" grpId="2"/>
      <p:bldP spid="5" grpId="3"/>
      <p:bldP spid="6" grpId="0"/>
      <p:bldP spid="6" grpId="1"/>
      <p:bldP spid="6" grpId="2"/>
      <p:bldP spid="6" grpId="3"/>
      <p:bldP spid="25" grpId="0"/>
      <p:bldP spid="25" grpId="1"/>
      <p:bldP spid="25" grpId="2"/>
      <p:bldP spid="25" grpId="3"/>
      <p:bldP spid="28" grpId="0"/>
      <p:bldP spid="28" grpId="1"/>
      <p:bldP spid="28" grpId="2"/>
      <p:bldP spid="28" grpId="3"/>
      <p:bldP spid="29" grpId="0"/>
      <p:bldP spid="29" grpId="1"/>
      <p:bldP spid="29" grpId="2"/>
      <p:bldP spid="29" grpId="3"/>
      <p:bldP spid="30" grpId="0"/>
      <p:bldP spid="30" grpId="1"/>
      <p:bldP spid="30" grpId="2"/>
      <p:bldP spid="31" grpId="0"/>
      <p:bldP spid="31" grpId="1"/>
      <p:bldP spid="31" grpId="2"/>
      <p:bldP spid="32" grpId="0"/>
      <p:bldP spid="32" grpId="1"/>
      <p:bldP spid="32" grpId="2"/>
      <p:bldP spid="33" grpId="0"/>
      <p:bldP spid="33" grpId="1"/>
      <p:bldP spid="33" grpId="2"/>
      <p:bldP spid="34" grpId="0"/>
      <p:bldP spid="34" grpId="1"/>
      <p:bldP spid="34" grpId="2"/>
      <p:bldP spid="35" grpId="0"/>
      <p:bldP spid="35" grpId="1"/>
      <p:bldP spid="35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雨牧-堆积的字">
            <a:extLst>
              <a:ext uri="{FF2B5EF4-FFF2-40B4-BE49-F238E27FC236}">
                <a16:creationId xmlns:a16="http://schemas.microsoft.com/office/drawing/2014/main" id="{2C900C15-F5C2-4EA6-9D11-DCCF0B9A30BD}"/>
              </a:ext>
            </a:extLst>
          </p:cNvPr>
          <p:cNvGrpSpPr/>
          <p:nvPr/>
        </p:nvGrpSpPr>
        <p:grpSpPr>
          <a:xfrm>
            <a:off x="4026918" y="4339453"/>
            <a:ext cx="4240480" cy="2877524"/>
            <a:chOff x="4026918" y="4167026"/>
            <a:chExt cx="4240480" cy="2877524"/>
          </a:xfrm>
        </p:grpSpPr>
        <p:sp>
          <p:nvSpPr>
            <p:cNvPr id="32" name="字幕">
              <a:extLst>
                <a:ext uri="{FF2B5EF4-FFF2-40B4-BE49-F238E27FC236}">
                  <a16:creationId xmlns:a16="http://schemas.microsoft.com/office/drawing/2014/main" id="{91F34370-64D5-4C06-A7CE-7D3CE3F20D8B}"/>
                </a:ext>
              </a:extLst>
            </p:cNvPr>
            <p:cNvSpPr txBox="1"/>
            <p:nvPr/>
          </p:nvSpPr>
          <p:spPr>
            <a:xfrm rot="5233389">
              <a:off x="3949619" y="6433714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半</a:t>
              </a:r>
            </a:p>
          </p:txBody>
        </p:sp>
        <p:sp>
          <p:nvSpPr>
            <p:cNvPr id="10" name="字幕">
              <a:extLst>
                <a:ext uri="{FF2B5EF4-FFF2-40B4-BE49-F238E27FC236}">
                  <a16:creationId xmlns:a16="http://schemas.microsoft.com/office/drawing/2014/main" id="{AA6F0E0C-7BF4-40C6-9E8A-448FB0DAF25E}"/>
                </a:ext>
              </a:extLst>
            </p:cNvPr>
            <p:cNvSpPr txBox="1"/>
            <p:nvPr/>
          </p:nvSpPr>
          <p:spPr>
            <a:xfrm rot="2204363">
              <a:off x="4661271" y="5798247"/>
              <a:ext cx="3455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和</a:t>
              </a:r>
            </a:p>
          </p:txBody>
        </p:sp>
        <p:sp>
          <p:nvSpPr>
            <p:cNvPr id="11" name="字幕">
              <a:extLst>
                <a:ext uri="{FF2B5EF4-FFF2-40B4-BE49-F238E27FC236}">
                  <a16:creationId xmlns:a16="http://schemas.microsoft.com/office/drawing/2014/main" id="{BC2B9F64-E063-4EF7-B89B-04F862BC8DB3}"/>
                </a:ext>
              </a:extLst>
            </p:cNvPr>
            <p:cNvSpPr txBox="1"/>
            <p:nvPr/>
          </p:nvSpPr>
          <p:spPr>
            <a:xfrm rot="531024">
              <a:off x="5632626" y="5756445"/>
              <a:ext cx="3455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很</a:t>
              </a:r>
            </a:p>
          </p:txBody>
        </p:sp>
        <p:sp>
          <p:nvSpPr>
            <p:cNvPr id="12" name="字幕">
              <a:extLst>
                <a:ext uri="{FF2B5EF4-FFF2-40B4-BE49-F238E27FC236}">
                  <a16:creationId xmlns:a16="http://schemas.microsoft.com/office/drawing/2014/main" id="{D4FAA166-7D4A-4A90-A715-AAA3FCC7CE00}"/>
                </a:ext>
              </a:extLst>
            </p:cNvPr>
            <p:cNvSpPr txBox="1"/>
            <p:nvPr/>
          </p:nvSpPr>
          <p:spPr>
            <a:xfrm rot="3880788">
              <a:off x="7140094" y="5722896"/>
              <a:ext cx="3455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多</a:t>
              </a:r>
            </a:p>
          </p:txBody>
        </p:sp>
        <p:sp>
          <p:nvSpPr>
            <p:cNvPr id="13" name="字幕">
              <a:extLst>
                <a:ext uri="{FF2B5EF4-FFF2-40B4-BE49-F238E27FC236}">
                  <a16:creationId xmlns:a16="http://schemas.microsoft.com/office/drawing/2014/main" id="{95D11B46-621C-4BEA-B617-C0CE8D969D02}"/>
                </a:ext>
              </a:extLst>
            </p:cNvPr>
            <p:cNvSpPr txBox="1"/>
            <p:nvPr/>
          </p:nvSpPr>
          <p:spPr>
            <a:xfrm rot="10800000">
              <a:off x="6641200" y="5383263"/>
              <a:ext cx="3455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人</a:t>
              </a:r>
            </a:p>
          </p:txBody>
        </p:sp>
        <p:sp>
          <p:nvSpPr>
            <p:cNvPr id="15" name="字幕">
              <a:extLst>
                <a:ext uri="{FF2B5EF4-FFF2-40B4-BE49-F238E27FC236}">
                  <a16:creationId xmlns:a16="http://schemas.microsoft.com/office/drawing/2014/main" id="{77376456-6F93-4E85-95DE-D0175C49CFBD}"/>
                </a:ext>
              </a:extLst>
            </p:cNvPr>
            <p:cNvSpPr txBox="1"/>
            <p:nvPr/>
          </p:nvSpPr>
          <p:spPr>
            <a:xfrm rot="19444072">
              <a:off x="5643431" y="5393713"/>
              <a:ext cx="3455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样</a:t>
              </a:r>
            </a:p>
          </p:txBody>
        </p:sp>
        <p:sp>
          <p:nvSpPr>
            <p:cNvPr id="16" name="字幕">
              <a:extLst>
                <a:ext uri="{FF2B5EF4-FFF2-40B4-BE49-F238E27FC236}">
                  <a16:creationId xmlns:a16="http://schemas.microsoft.com/office/drawing/2014/main" id="{C2CF471A-0DE7-42B9-9DA2-10F45160ACAB}"/>
                </a:ext>
              </a:extLst>
            </p:cNvPr>
            <p:cNvSpPr txBox="1"/>
            <p:nvPr/>
          </p:nvSpPr>
          <p:spPr>
            <a:xfrm rot="17265154">
              <a:off x="4886819" y="6060448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我</a:t>
              </a:r>
            </a:p>
          </p:txBody>
        </p:sp>
        <p:sp>
          <p:nvSpPr>
            <p:cNvPr id="17" name="字幕">
              <a:extLst>
                <a:ext uri="{FF2B5EF4-FFF2-40B4-BE49-F238E27FC236}">
                  <a16:creationId xmlns:a16="http://schemas.microsoft.com/office/drawing/2014/main" id="{2C941CAF-E6AB-4FE6-9BA0-D9023CC45AC8}"/>
                </a:ext>
              </a:extLst>
            </p:cNvPr>
            <p:cNvSpPr txBox="1"/>
            <p:nvPr/>
          </p:nvSpPr>
          <p:spPr>
            <a:xfrm rot="5607978">
              <a:off x="4551404" y="6113991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把</a:t>
              </a:r>
            </a:p>
          </p:txBody>
        </p:sp>
        <p:sp>
          <p:nvSpPr>
            <p:cNvPr id="18" name="字幕">
              <a:extLst>
                <a:ext uri="{FF2B5EF4-FFF2-40B4-BE49-F238E27FC236}">
                  <a16:creationId xmlns:a16="http://schemas.microsoft.com/office/drawing/2014/main" id="{2175B501-AE43-43AE-9D6D-392C19278C83}"/>
                </a:ext>
              </a:extLst>
            </p:cNvPr>
            <p:cNvSpPr txBox="1"/>
            <p:nvPr/>
          </p:nvSpPr>
          <p:spPr>
            <a:xfrm rot="18828811">
              <a:off x="5118146" y="5790034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自</a:t>
              </a:r>
            </a:p>
          </p:txBody>
        </p:sp>
        <p:sp>
          <p:nvSpPr>
            <p:cNvPr id="19" name="字幕">
              <a:extLst>
                <a:ext uri="{FF2B5EF4-FFF2-40B4-BE49-F238E27FC236}">
                  <a16:creationId xmlns:a16="http://schemas.microsoft.com/office/drawing/2014/main" id="{5C6E4715-E6FF-4E86-8392-693B764725A9}"/>
                </a:ext>
              </a:extLst>
            </p:cNvPr>
            <p:cNvSpPr txBox="1"/>
            <p:nvPr/>
          </p:nvSpPr>
          <p:spPr>
            <a:xfrm rot="2247167">
              <a:off x="6452320" y="5803152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己</a:t>
              </a:r>
            </a:p>
          </p:txBody>
        </p:sp>
        <p:sp>
          <p:nvSpPr>
            <p:cNvPr id="20" name="字幕">
              <a:extLst>
                <a:ext uri="{FF2B5EF4-FFF2-40B4-BE49-F238E27FC236}">
                  <a16:creationId xmlns:a16="http://schemas.microsoft.com/office/drawing/2014/main" id="{DEC2C3AC-F63B-41FD-A54D-EBF7FFF7974B}"/>
                </a:ext>
              </a:extLst>
            </p:cNvPr>
            <p:cNvSpPr txBox="1"/>
            <p:nvPr/>
          </p:nvSpPr>
          <p:spPr>
            <a:xfrm rot="2427423">
              <a:off x="5011385" y="5176135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献</a:t>
              </a:r>
            </a:p>
          </p:txBody>
        </p:sp>
        <p:sp>
          <p:nvSpPr>
            <p:cNvPr id="21" name="字幕">
              <a:extLst>
                <a:ext uri="{FF2B5EF4-FFF2-40B4-BE49-F238E27FC236}">
                  <a16:creationId xmlns:a16="http://schemas.microsoft.com/office/drawing/2014/main" id="{7AC428D6-BAAF-42B9-ACEA-EF39B25C267D}"/>
                </a:ext>
              </a:extLst>
            </p:cNvPr>
            <p:cNvSpPr txBox="1"/>
            <p:nvPr/>
          </p:nvSpPr>
          <p:spPr>
            <a:xfrm rot="19381856">
              <a:off x="6238447" y="5403168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给</a:t>
              </a:r>
            </a:p>
          </p:txBody>
        </p:sp>
        <p:sp>
          <p:nvSpPr>
            <p:cNvPr id="22" name="字幕">
              <a:extLst>
                <a:ext uri="{FF2B5EF4-FFF2-40B4-BE49-F238E27FC236}">
                  <a16:creationId xmlns:a16="http://schemas.microsoft.com/office/drawing/2014/main" id="{93C1B3EF-1DBF-458A-BB39-3FCA9A9F1636}"/>
                </a:ext>
              </a:extLst>
            </p:cNvPr>
            <p:cNvSpPr txBox="1"/>
            <p:nvPr/>
          </p:nvSpPr>
          <p:spPr>
            <a:xfrm rot="3046978">
              <a:off x="7023116" y="6048681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黑</a:t>
              </a:r>
            </a:p>
          </p:txBody>
        </p:sp>
        <p:sp>
          <p:nvSpPr>
            <p:cNvPr id="23" name="字幕">
              <a:extLst>
                <a:ext uri="{FF2B5EF4-FFF2-40B4-BE49-F238E27FC236}">
                  <a16:creationId xmlns:a16="http://schemas.microsoft.com/office/drawing/2014/main" id="{11BD78AE-6B1F-4987-8D95-DF935A40C248}"/>
                </a:ext>
              </a:extLst>
            </p:cNvPr>
            <p:cNvSpPr txBox="1"/>
            <p:nvPr/>
          </p:nvSpPr>
          <p:spPr>
            <a:xfrm rot="4148677">
              <a:off x="6665983" y="6121784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夜</a:t>
              </a:r>
            </a:p>
          </p:txBody>
        </p:sp>
        <p:sp>
          <p:nvSpPr>
            <p:cNvPr id="24" name="字幕">
              <a:extLst>
                <a:ext uri="{FF2B5EF4-FFF2-40B4-BE49-F238E27FC236}">
                  <a16:creationId xmlns:a16="http://schemas.microsoft.com/office/drawing/2014/main" id="{78A5B4F6-CDCE-4FE3-91C4-1DED8AFF7DC7}"/>
                </a:ext>
              </a:extLst>
            </p:cNvPr>
            <p:cNvSpPr txBox="1"/>
            <p:nvPr/>
          </p:nvSpPr>
          <p:spPr>
            <a:xfrm rot="19736728">
              <a:off x="5759385" y="6399614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开</a:t>
              </a:r>
            </a:p>
          </p:txBody>
        </p:sp>
        <p:sp>
          <p:nvSpPr>
            <p:cNvPr id="25" name="字幕">
              <a:extLst>
                <a:ext uri="{FF2B5EF4-FFF2-40B4-BE49-F238E27FC236}">
                  <a16:creationId xmlns:a16="http://schemas.microsoft.com/office/drawing/2014/main" id="{FF43EDA6-C985-4E39-90C8-18A4A62A7E36}"/>
                </a:ext>
              </a:extLst>
            </p:cNvPr>
            <p:cNvSpPr txBox="1"/>
            <p:nvPr/>
          </p:nvSpPr>
          <p:spPr>
            <a:xfrm rot="2856693">
              <a:off x="5380339" y="6406801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始</a:t>
              </a:r>
            </a:p>
          </p:txBody>
        </p:sp>
        <p:sp>
          <p:nvSpPr>
            <p:cNvPr id="26" name="字幕">
              <a:extLst>
                <a:ext uri="{FF2B5EF4-FFF2-40B4-BE49-F238E27FC236}">
                  <a16:creationId xmlns:a16="http://schemas.microsoft.com/office/drawing/2014/main" id="{A808627E-C4B6-47BD-8AF0-3EB2CDF2C7C2}"/>
                </a:ext>
              </a:extLst>
            </p:cNvPr>
            <p:cNvSpPr txBox="1"/>
            <p:nvPr/>
          </p:nvSpPr>
          <p:spPr>
            <a:xfrm rot="4477270">
              <a:off x="4227258" y="6148990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习</a:t>
              </a:r>
            </a:p>
          </p:txBody>
        </p:sp>
        <p:sp>
          <p:nvSpPr>
            <p:cNvPr id="27" name="字幕">
              <a:extLst>
                <a:ext uri="{FF2B5EF4-FFF2-40B4-BE49-F238E27FC236}">
                  <a16:creationId xmlns:a16="http://schemas.microsoft.com/office/drawing/2014/main" id="{3B04A846-8481-4C6B-8839-102D1A8BD8DC}"/>
                </a:ext>
              </a:extLst>
            </p:cNvPr>
            <p:cNvSpPr txBox="1"/>
            <p:nvPr/>
          </p:nvSpPr>
          <p:spPr>
            <a:xfrm rot="18849308">
              <a:off x="6481057" y="6412915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惯</a:t>
              </a:r>
            </a:p>
          </p:txBody>
        </p:sp>
        <p:sp>
          <p:nvSpPr>
            <p:cNvPr id="28" name="字幕">
              <a:extLst>
                <a:ext uri="{FF2B5EF4-FFF2-40B4-BE49-F238E27FC236}">
                  <a16:creationId xmlns:a16="http://schemas.microsoft.com/office/drawing/2014/main" id="{64357787-2E3D-4316-81D6-F64FF3BF0112}"/>
                </a:ext>
              </a:extLst>
            </p:cNvPr>
            <p:cNvSpPr txBox="1"/>
            <p:nvPr/>
          </p:nvSpPr>
          <p:spPr>
            <a:xfrm rot="5650483">
              <a:off x="5907497" y="6057605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凌</a:t>
              </a:r>
            </a:p>
          </p:txBody>
        </p:sp>
        <p:sp>
          <p:nvSpPr>
            <p:cNvPr id="29" name="字幕">
              <a:extLst>
                <a:ext uri="{FF2B5EF4-FFF2-40B4-BE49-F238E27FC236}">
                  <a16:creationId xmlns:a16="http://schemas.microsoft.com/office/drawing/2014/main" id="{D1E3CA4E-AFA8-4758-BBD6-B5F8C9575475}"/>
                </a:ext>
              </a:extLst>
            </p:cNvPr>
            <p:cNvSpPr txBox="1"/>
            <p:nvPr/>
          </p:nvSpPr>
          <p:spPr>
            <a:xfrm rot="17819656">
              <a:off x="6141780" y="5746450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晨</a:t>
              </a:r>
            </a:p>
          </p:txBody>
        </p:sp>
        <p:sp>
          <p:nvSpPr>
            <p:cNvPr id="30" name="字幕">
              <a:extLst>
                <a:ext uri="{FF2B5EF4-FFF2-40B4-BE49-F238E27FC236}">
                  <a16:creationId xmlns:a16="http://schemas.microsoft.com/office/drawing/2014/main" id="{E9571178-2F04-4A3C-B53D-D61251C646C0}"/>
                </a:ext>
              </a:extLst>
            </p:cNvPr>
            <p:cNvSpPr txBox="1"/>
            <p:nvPr/>
          </p:nvSpPr>
          <p:spPr>
            <a:xfrm rot="3039174">
              <a:off x="6738343" y="5420084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三</a:t>
              </a:r>
            </a:p>
          </p:txBody>
        </p:sp>
        <p:sp>
          <p:nvSpPr>
            <p:cNvPr id="31" name="字幕">
              <a:extLst>
                <a:ext uri="{FF2B5EF4-FFF2-40B4-BE49-F238E27FC236}">
                  <a16:creationId xmlns:a16="http://schemas.microsoft.com/office/drawing/2014/main" id="{F397AE8A-C5EF-4DEC-9BD9-C5097BA15D14}"/>
                </a:ext>
              </a:extLst>
            </p:cNvPr>
            <p:cNvSpPr txBox="1"/>
            <p:nvPr/>
          </p:nvSpPr>
          <p:spPr>
            <a:xfrm rot="14049892">
              <a:off x="4787545" y="5487963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点</a:t>
              </a:r>
            </a:p>
          </p:txBody>
        </p:sp>
        <p:sp>
          <p:nvSpPr>
            <p:cNvPr id="33" name="字幕">
              <a:extLst>
                <a:ext uri="{FF2B5EF4-FFF2-40B4-BE49-F238E27FC236}">
                  <a16:creationId xmlns:a16="http://schemas.microsoft.com/office/drawing/2014/main" id="{B5493F61-1FDF-4F0C-9B4E-898AE73D43E7}"/>
                </a:ext>
              </a:extLst>
            </p:cNvPr>
            <p:cNvSpPr txBox="1"/>
            <p:nvPr/>
          </p:nvSpPr>
          <p:spPr>
            <a:xfrm rot="10800000">
              <a:off x="4263351" y="6426086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的</a:t>
              </a:r>
            </a:p>
          </p:txBody>
        </p:sp>
        <p:sp>
          <p:nvSpPr>
            <p:cNvPr id="34" name="字幕">
              <a:extLst>
                <a:ext uri="{FF2B5EF4-FFF2-40B4-BE49-F238E27FC236}">
                  <a16:creationId xmlns:a16="http://schemas.microsoft.com/office/drawing/2014/main" id="{EBBF7712-0AA5-4EEB-8C72-DB1CCE4FE31F}"/>
                </a:ext>
              </a:extLst>
            </p:cNvPr>
            <p:cNvSpPr txBox="1"/>
            <p:nvPr/>
          </p:nvSpPr>
          <p:spPr>
            <a:xfrm rot="2017303">
              <a:off x="7242157" y="6399960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太</a:t>
              </a:r>
            </a:p>
          </p:txBody>
        </p:sp>
        <p:sp>
          <p:nvSpPr>
            <p:cNvPr id="35" name="字幕">
              <a:extLst>
                <a:ext uri="{FF2B5EF4-FFF2-40B4-BE49-F238E27FC236}">
                  <a16:creationId xmlns:a16="http://schemas.microsoft.com/office/drawing/2014/main" id="{0F936C09-354F-4DDF-B2B0-35E03DF90DFD}"/>
                </a:ext>
              </a:extLst>
            </p:cNvPr>
            <p:cNvSpPr txBox="1"/>
            <p:nvPr/>
          </p:nvSpPr>
          <p:spPr>
            <a:xfrm rot="2473383">
              <a:off x="6900638" y="6407930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阳</a:t>
              </a:r>
            </a:p>
          </p:txBody>
        </p:sp>
        <p:sp>
          <p:nvSpPr>
            <p:cNvPr id="36" name="字幕">
              <a:extLst>
                <a:ext uri="{FF2B5EF4-FFF2-40B4-BE49-F238E27FC236}">
                  <a16:creationId xmlns:a16="http://schemas.microsoft.com/office/drawing/2014/main" id="{7CF14974-90E7-4E1E-B5E3-FD8AC4C2E5EF}"/>
                </a:ext>
              </a:extLst>
            </p:cNvPr>
            <p:cNvSpPr txBox="1"/>
            <p:nvPr/>
          </p:nvSpPr>
          <p:spPr>
            <a:xfrm rot="5241533">
              <a:off x="6108690" y="6444032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活</a:t>
              </a:r>
            </a:p>
          </p:txBody>
        </p:sp>
        <p:sp>
          <p:nvSpPr>
            <p:cNvPr id="37" name="字幕">
              <a:extLst>
                <a:ext uri="{FF2B5EF4-FFF2-40B4-BE49-F238E27FC236}">
                  <a16:creationId xmlns:a16="http://schemas.microsoft.com/office/drawing/2014/main" id="{18407DB2-76E4-47F7-8B47-2FD5D01BA9E0}"/>
                </a:ext>
              </a:extLst>
            </p:cNvPr>
            <p:cNvSpPr txBox="1"/>
            <p:nvPr/>
          </p:nvSpPr>
          <p:spPr>
            <a:xfrm rot="2814558">
              <a:off x="4969790" y="6424386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着</a:t>
              </a:r>
            </a:p>
          </p:txBody>
        </p:sp>
        <p:sp>
          <p:nvSpPr>
            <p:cNvPr id="38" name="字幕">
              <a:extLst>
                <a:ext uri="{FF2B5EF4-FFF2-40B4-BE49-F238E27FC236}">
                  <a16:creationId xmlns:a16="http://schemas.microsoft.com/office/drawing/2014/main" id="{294C5B22-215E-4666-8ADC-E76DCE159A35}"/>
                </a:ext>
              </a:extLst>
            </p:cNvPr>
            <p:cNvSpPr txBox="1"/>
            <p:nvPr/>
          </p:nvSpPr>
          <p:spPr>
            <a:xfrm rot="1429209">
              <a:off x="5571481" y="6095043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的</a:t>
              </a:r>
            </a:p>
          </p:txBody>
        </p:sp>
        <p:sp>
          <p:nvSpPr>
            <p:cNvPr id="39" name="字幕">
              <a:extLst>
                <a:ext uri="{FF2B5EF4-FFF2-40B4-BE49-F238E27FC236}">
                  <a16:creationId xmlns:a16="http://schemas.microsoft.com/office/drawing/2014/main" id="{B1F55EEA-AED5-447D-BF97-DD30356A6019}"/>
                </a:ext>
              </a:extLst>
            </p:cNvPr>
            <p:cNvSpPr txBox="1"/>
            <p:nvPr/>
          </p:nvSpPr>
          <p:spPr>
            <a:xfrm rot="3308620">
              <a:off x="4815597" y="5711052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人</a:t>
              </a:r>
            </a:p>
          </p:txBody>
        </p:sp>
        <p:sp>
          <p:nvSpPr>
            <p:cNvPr id="40" name="字幕">
              <a:extLst>
                <a:ext uri="{FF2B5EF4-FFF2-40B4-BE49-F238E27FC236}">
                  <a16:creationId xmlns:a16="http://schemas.microsoft.com/office/drawing/2014/main" id="{193C1C4C-1A8F-45E4-B2CE-024677C419CC}"/>
                </a:ext>
              </a:extLst>
            </p:cNvPr>
            <p:cNvSpPr txBox="1"/>
            <p:nvPr/>
          </p:nvSpPr>
          <p:spPr>
            <a:xfrm rot="18129851">
              <a:off x="5783453" y="5742405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永</a:t>
              </a:r>
            </a:p>
          </p:txBody>
        </p:sp>
        <p:sp>
          <p:nvSpPr>
            <p:cNvPr id="41" name="字幕">
              <a:extLst>
                <a:ext uri="{FF2B5EF4-FFF2-40B4-BE49-F238E27FC236}">
                  <a16:creationId xmlns:a16="http://schemas.microsoft.com/office/drawing/2014/main" id="{5F1152BA-D9E0-425B-9151-F89DEA70BB1E}"/>
                </a:ext>
              </a:extLst>
            </p:cNvPr>
            <p:cNvSpPr txBox="1"/>
            <p:nvPr/>
          </p:nvSpPr>
          <p:spPr>
            <a:xfrm rot="2203689">
              <a:off x="5860983" y="5426022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远</a:t>
              </a:r>
            </a:p>
          </p:txBody>
        </p:sp>
        <p:sp>
          <p:nvSpPr>
            <p:cNvPr id="42" name="字幕">
              <a:extLst>
                <a:ext uri="{FF2B5EF4-FFF2-40B4-BE49-F238E27FC236}">
                  <a16:creationId xmlns:a16="http://schemas.microsoft.com/office/drawing/2014/main" id="{9B81C351-7055-470A-BE94-0728D7523ADD}"/>
                </a:ext>
              </a:extLst>
            </p:cNvPr>
            <p:cNvSpPr txBox="1"/>
            <p:nvPr/>
          </p:nvSpPr>
          <p:spPr>
            <a:xfrm rot="272192">
              <a:off x="6713575" y="5841630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不</a:t>
              </a:r>
            </a:p>
          </p:txBody>
        </p:sp>
        <p:sp>
          <p:nvSpPr>
            <p:cNvPr id="43" name="字幕">
              <a:extLst>
                <a:ext uri="{FF2B5EF4-FFF2-40B4-BE49-F238E27FC236}">
                  <a16:creationId xmlns:a16="http://schemas.microsoft.com/office/drawing/2014/main" id="{24B3E8EF-BF45-4419-B7B6-0D7F0479F2EF}"/>
                </a:ext>
              </a:extLst>
            </p:cNvPr>
            <p:cNvSpPr txBox="1"/>
            <p:nvPr/>
          </p:nvSpPr>
          <p:spPr>
            <a:xfrm rot="19769271">
              <a:off x="7589581" y="6447696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明</a:t>
              </a:r>
            </a:p>
          </p:txBody>
        </p:sp>
        <p:sp>
          <p:nvSpPr>
            <p:cNvPr id="44" name="字幕">
              <a:extLst>
                <a:ext uri="{FF2B5EF4-FFF2-40B4-BE49-F238E27FC236}">
                  <a16:creationId xmlns:a16="http://schemas.microsoft.com/office/drawing/2014/main" id="{CAFE32FC-E8ED-4C98-9727-0CDE290BFBA7}"/>
                </a:ext>
              </a:extLst>
            </p:cNvPr>
            <p:cNvSpPr txBox="1"/>
            <p:nvPr/>
          </p:nvSpPr>
          <p:spPr>
            <a:xfrm rot="18179101">
              <a:off x="4625024" y="6426795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白</a:t>
              </a:r>
            </a:p>
          </p:txBody>
        </p:sp>
        <p:sp>
          <p:nvSpPr>
            <p:cNvPr id="46" name="字幕">
              <a:extLst>
                <a:ext uri="{FF2B5EF4-FFF2-40B4-BE49-F238E27FC236}">
                  <a16:creationId xmlns:a16="http://schemas.microsoft.com/office/drawing/2014/main" id="{BADB1AAE-988D-47B7-949F-D872451BDEB4}"/>
                </a:ext>
              </a:extLst>
            </p:cNvPr>
            <p:cNvSpPr txBox="1"/>
            <p:nvPr/>
          </p:nvSpPr>
          <p:spPr>
            <a:xfrm rot="18420024">
              <a:off x="5216458" y="6098427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在</a:t>
              </a:r>
            </a:p>
          </p:txBody>
        </p:sp>
        <p:sp>
          <p:nvSpPr>
            <p:cNvPr id="47" name="字幕">
              <a:extLst>
                <a:ext uri="{FF2B5EF4-FFF2-40B4-BE49-F238E27FC236}">
                  <a16:creationId xmlns:a16="http://schemas.microsoft.com/office/drawing/2014/main" id="{1AACDA9E-3E87-4ED3-AC33-CFE3FF19C769}"/>
                </a:ext>
              </a:extLst>
            </p:cNvPr>
            <p:cNvSpPr txBox="1"/>
            <p:nvPr/>
          </p:nvSpPr>
          <p:spPr>
            <a:xfrm rot="18120327">
              <a:off x="6284814" y="6082751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熬</a:t>
              </a:r>
            </a:p>
          </p:txBody>
        </p:sp>
        <p:sp>
          <p:nvSpPr>
            <p:cNvPr id="48" name="字幕">
              <a:extLst>
                <a:ext uri="{FF2B5EF4-FFF2-40B4-BE49-F238E27FC236}">
                  <a16:creationId xmlns:a16="http://schemas.microsoft.com/office/drawing/2014/main" id="{D51F1161-5997-4654-9826-83DB465FE16C}"/>
                </a:ext>
              </a:extLst>
            </p:cNvPr>
            <p:cNvSpPr txBox="1"/>
            <p:nvPr/>
          </p:nvSpPr>
          <p:spPr>
            <a:xfrm rot="990723">
              <a:off x="5157943" y="5484529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什</a:t>
              </a:r>
            </a:p>
          </p:txBody>
        </p:sp>
        <p:sp>
          <p:nvSpPr>
            <p:cNvPr id="49" name="字幕">
              <a:extLst>
                <a:ext uri="{FF2B5EF4-FFF2-40B4-BE49-F238E27FC236}">
                  <a16:creationId xmlns:a16="http://schemas.microsoft.com/office/drawing/2014/main" id="{63A3E014-2C16-4F99-9A3D-39725DADC6AB}"/>
                </a:ext>
              </a:extLst>
            </p:cNvPr>
            <p:cNvSpPr txBox="1"/>
            <p:nvPr/>
          </p:nvSpPr>
          <p:spPr>
            <a:xfrm rot="19947960">
              <a:off x="7311908" y="6080194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么</a:t>
              </a:r>
            </a:p>
          </p:txBody>
        </p:sp>
        <p:sp>
          <p:nvSpPr>
            <p:cNvPr id="54" name="字幕">
              <a:extLst>
                <a:ext uri="{FF2B5EF4-FFF2-40B4-BE49-F238E27FC236}">
                  <a16:creationId xmlns:a16="http://schemas.microsoft.com/office/drawing/2014/main" id="{C77E8C50-DFE5-42FA-9D26-FAEE339FB974}"/>
                </a:ext>
              </a:extLst>
            </p:cNvPr>
            <p:cNvSpPr txBox="1"/>
            <p:nvPr/>
          </p:nvSpPr>
          <p:spPr>
            <a:xfrm rot="2063216">
              <a:off x="5253692" y="4893321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个</a:t>
              </a:r>
            </a:p>
          </p:txBody>
        </p:sp>
        <p:sp>
          <p:nvSpPr>
            <p:cNvPr id="55" name="字幕">
              <a:extLst>
                <a:ext uri="{FF2B5EF4-FFF2-40B4-BE49-F238E27FC236}">
                  <a16:creationId xmlns:a16="http://schemas.microsoft.com/office/drawing/2014/main" id="{19AC853C-BF90-453E-95B0-FA81DA57DE53}"/>
                </a:ext>
              </a:extLst>
            </p:cNvPr>
            <p:cNvSpPr txBox="1"/>
            <p:nvPr/>
          </p:nvSpPr>
          <p:spPr>
            <a:xfrm rot="10355808">
              <a:off x="5902474" y="4783671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也</a:t>
              </a:r>
            </a:p>
          </p:txBody>
        </p:sp>
        <p:sp>
          <p:nvSpPr>
            <p:cNvPr id="56" name="字幕">
              <a:extLst>
                <a:ext uri="{FF2B5EF4-FFF2-40B4-BE49-F238E27FC236}">
                  <a16:creationId xmlns:a16="http://schemas.microsoft.com/office/drawing/2014/main" id="{C5B7A769-D396-4AA0-8551-EE585F28285B}"/>
                </a:ext>
              </a:extLst>
            </p:cNvPr>
            <p:cNvSpPr txBox="1"/>
            <p:nvPr/>
          </p:nvSpPr>
          <p:spPr>
            <a:xfrm rot="19614138">
              <a:off x="5587960" y="4831990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许</a:t>
              </a:r>
            </a:p>
          </p:txBody>
        </p:sp>
        <p:sp>
          <p:nvSpPr>
            <p:cNvPr id="59" name="字幕">
              <a:extLst>
                <a:ext uri="{FF2B5EF4-FFF2-40B4-BE49-F238E27FC236}">
                  <a16:creationId xmlns:a16="http://schemas.microsoft.com/office/drawing/2014/main" id="{39CC3B15-6201-4366-9A3F-87B2E242990A}"/>
                </a:ext>
              </a:extLst>
            </p:cNvPr>
            <p:cNvSpPr txBox="1"/>
            <p:nvPr/>
          </p:nvSpPr>
          <p:spPr>
            <a:xfrm rot="19556962">
              <a:off x="6471606" y="5099967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日</a:t>
              </a:r>
            </a:p>
          </p:txBody>
        </p:sp>
        <p:sp>
          <p:nvSpPr>
            <p:cNvPr id="60" name="字幕">
              <a:extLst>
                <a:ext uri="{FF2B5EF4-FFF2-40B4-BE49-F238E27FC236}">
                  <a16:creationId xmlns:a16="http://schemas.microsoft.com/office/drawing/2014/main" id="{14785730-B474-4EAF-83DD-EB5788BC011F}"/>
                </a:ext>
              </a:extLst>
            </p:cNvPr>
            <p:cNvSpPr txBox="1"/>
            <p:nvPr/>
          </p:nvSpPr>
          <p:spPr>
            <a:xfrm rot="12956732">
              <a:off x="5343913" y="5114000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从</a:t>
              </a:r>
            </a:p>
          </p:txBody>
        </p:sp>
        <p:sp>
          <p:nvSpPr>
            <p:cNvPr id="61" name="字幕">
              <a:extLst>
                <a:ext uri="{FF2B5EF4-FFF2-40B4-BE49-F238E27FC236}">
                  <a16:creationId xmlns:a16="http://schemas.microsoft.com/office/drawing/2014/main" id="{6F2908D4-7BD7-4F15-B31A-A6B7DF3B8510}"/>
                </a:ext>
              </a:extLst>
            </p:cNvPr>
            <p:cNvSpPr txBox="1"/>
            <p:nvPr/>
          </p:nvSpPr>
          <p:spPr>
            <a:xfrm rot="1620097">
              <a:off x="6080758" y="5089634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黑</a:t>
              </a:r>
            </a:p>
          </p:txBody>
        </p:sp>
        <p:sp>
          <p:nvSpPr>
            <p:cNvPr id="62" name="字幕">
              <a:extLst>
                <a:ext uri="{FF2B5EF4-FFF2-40B4-BE49-F238E27FC236}">
                  <a16:creationId xmlns:a16="http://schemas.microsoft.com/office/drawing/2014/main" id="{312A06ED-2BB5-426F-8DED-2E76D28AF605}"/>
                </a:ext>
              </a:extLst>
            </p:cNvPr>
            <p:cNvSpPr txBox="1"/>
            <p:nvPr/>
          </p:nvSpPr>
          <p:spPr>
            <a:xfrm rot="20202751">
              <a:off x="5725657" y="5107669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夜</a:t>
              </a:r>
            </a:p>
          </p:txBody>
        </p:sp>
        <p:sp>
          <p:nvSpPr>
            <p:cNvPr id="63" name="字幕">
              <a:extLst>
                <a:ext uri="{FF2B5EF4-FFF2-40B4-BE49-F238E27FC236}">
                  <a16:creationId xmlns:a16="http://schemas.microsoft.com/office/drawing/2014/main" id="{F305A63E-73DB-4D07-A9A9-983F461FFE8E}"/>
                </a:ext>
              </a:extLst>
            </p:cNvPr>
            <p:cNvSpPr txBox="1"/>
            <p:nvPr/>
          </p:nvSpPr>
          <p:spPr>
            <a:xfrm rot="6503798">
              <a:off x="6223998" y="4804610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中</a:t>
              </a:r>
            </a:p>
          </p:txBody>
        </p:sp>
        <p:sp>
          <p:nvSpPr>
            <p:cNvPr id="64" name="字幕">
              <a:extLst>
                <a:ext uri="{FF2B5EF4-FFF2-40B4-BE49-F238E27FC236}">
                  <a16:creationId xmlns:a16="http://schemas.microsoft.com/office/drawing/2014/main" id="{532BE81E-3F0B-45C2-A238-02B2BAAEFAB7}"/>
                </a:ext>
              </a:extLst>
            </p:cNvPr>
            <p:cNvSpPr txBox="1"/>
            <p:nvPr/>
          </p:nvSpPr>
          <p:spPr>
            <a:xfrm rot="7870844">
              <a:off x="5539829" y="4504420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醒</a:t>
              </a:r>
            </a:p>
          </p:txBody>
        </p:sp>
        <p:sp>
          <p:nvSpPr>
            <p:cNvPr id="65" name="字幕">
              <a:extLst>
                <a:ext uri="{FF2B5EF4-FFF2-40B4-BE49-F238E27FC236}">
                  <a16:creationId xmlns:a16="http://schemas.microsoft.com/office/drawing/2014/main" id="{1390190C-2E17-41A4-97BC-89389410D143}"/>
                </a:ext>
              </a:extLst>
            </p:cNvPr>
            <p:cNvSpPr txBox="1"/>
            <p:nvPr/>
          </p:nvSpPr>
          <p:spPr>
            <a:xfrm rot="8925311">
              <a:off x="5963729" y="4486383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来</a:t>
              </a:r>
            </a:p>
          </p:txBody>
        </p:sp>
        <p:sp>
          <p:nvSpPr>
            <p:cNvPr id="66" name="字幕">
              <a:extLst>
                <a:ext uri="{FF2B5EF4-FFF2-40B4-BE49-F238E27FC236}">
                  <a16:creationId xmlns:a16="http://schemas.microsoft.com/office/drawing/2014/main" id="{212B895F-DDA0-4159-A659-44A9AA02BAFA}"/>
                </a:ext>
              </a:extLst>
            </p:cNvPr>
            <p:cNvSpPr txBox="1"/>
            <p:nvPr/>
          </p:nvSpPr>
          <p:spPr>
            <a:xfrm rot="10637244">
              <a:off x="5776206" y="4167026"/>
              <a:ext cx="677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dirty="0"/>
                <a:t>个</a:t>
              </a:r>
            </a:p>
          </p:txBody>
        </p:sp>
      </p:grpSp>
      <p:sp>
        <p:nvSpPr>
          <p:cNvPr id="69" name="字幕">
            <a:extLst>
              <a:ext uri="{FF2B5EF4-FFF2-40B4-BE49-F238E27FC236}">
                <a16:creationId xmlns:a16="http://schemas.microsoft.com/office/drawing/2014/main" id="{E9EF537A-A763-46B7-A6A5-0484D97F7FC5}"/>
              </a:ext>
            </a:extLst>
          </p:cNvPr>
          <p:cNvSpPr txBox="1"/>
          <p:nvPr/>
        </p:nvSpPr>
        <p:spPr>
          <a:xfrm>
            <a:off x="5755327" y="68589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夜</a:t>
            </a:r>
          </a:p>
        </p:txBody>
      </p:sp>
      <p:pic>
        <p:nvPicPr>
          <p:cNvPr id="53" name="落地">
            <a:hlinkClick r:id="" action="ppaction://media"/>
            <a:extLst>
              <a:ext uri="{FF2B5EF4-FFF2-40B4-BE49-F238E27FC236}">
                <a16:creationId xmlns:a16="http://schemas.microsoft.com/office/drawing/2014/main" id="{C6088405-7668-4B05-8CFA-D48608BF524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98.96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87363" y="0"/>
            <a:ext cx="487363" cy="487363"/>
          </a:xfrm>
          <a:prstGeom prst="rect">
            <a:avLst/>
          </a:prstGeom>
        </p:spPr>
      </p:pic>
      <p:pic>
        <p:nvPicPr>
          <p:cNvPr id="57" name="落地">
            <a:hlinkClick r:id="" action="ppaction://media"/>
            <a:extLst>
              <a:ext uri="{FF2B5EF4-FFF2-40B4-BE49-F238E27FC236}">
                <a16:creationId xmlns:a16="http://schemas.microsoft.com/office/drawing/2014/main" id="{1CB11463-50EE-4CAC-BC2B-A54F8D6424A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98.96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87363" y="6758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3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0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0" presetClass="path" presetSubtype="0" decel="4000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16667E-7 1.85185E-6 L 4.16667E-7 0.55579 L 0.08555 0.6331 L 0.11146 0.78055 L 0.16458 0.85671 C 0.17096 0.89282 0.18789 0.94699 0.19427 0.9831 " pathEditMode="relative" rAng="0" ptsTypes="AAAAAA">
                                      <p:cBhvr>
                                        <p:cTn id="12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14" y="491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27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5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05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  <p:bldLst>
      <p:bldP spid="69" grpId="0"/>
      <p:bldP spid="69" grpId="1"/>
      <p:bldP spid="69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雨牧-圆">
            <a:extLst>
              <a:ext uri="{FF2B5EF4-FFF2-40B4-BE49-F238E27FC236}">
                <a16:creationId xmlns:a16="http://schemas.microsoft.com/office/drawing/2014/main" id="{17D9807D-AF52-4E94-9D3A-BF37E70054AA}"/>
              </a:ext>
            </a:extLst>
          </p:cNvPr>
          <p:cNvSpPr txBox="1"/>
          <p:nvPr/>
        </p:nvSpPr>
        <p:spPr>
          <a:xfrm>
            <a:off x="5931620" y="6753370"/>
            <a:ext cx="306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-100000" dirty="0">
                <a:solidFill>
                  <a:schemeClr val="bg1"/>
                </a:solidFill>
                <a:effectLst/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</a:t>
            </a:r>
            <a:endParaRPr lang="zh-CN" altLang="en-US" sz="2800" spc="-100000" dirty="0">
              <a:solidFill>
                <a:schemeClr val="bg1"/>
              </a:solidFill>
              <a:effectLst/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4" name="字幕">
            <a:extLst>
              <a:ext uri="{FF2B5EF4-FFF2-40B4-BE49-F238E27FC236}">
                <a16:creationId xmlns:a16="http://schemas.microsoft.com/office/drawing/2014/main" id="{40C6D8CE-862C-4628-B8AB-4DDBBC890E2C}"/>
              </a:ext>
            </a:extLst>
          </p:cNvPr>
          <p:cNvSpPr txBox="1"/>
          <p:nvPr/>
        </p:nvSpPr>
        <p:spPr>
          <a:xfrm rot="2814558">
            <a:off x="4969790" y="6596813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着</a:t>
            </a:r>
          </a:p>
        </p:txBody>
      </p:sp>
      <p:sp>
        <p:nvSpPr>
          <p:cNvPr id="5" name="字幕">
            <a:extLst>
              <a:ext uri="{FF2B5EF4-FFF2-40B4-BE49-F238E27FC236}">
                <a16:creationId xmlns:a16="http://schemas.microsoft.com/office/drawing/2014/main" id="{2904BAB8-9BC5-47A4-BB76-80452A2B118B}"/>
              </a:ext>
            </a:extLst>
          </p:cNvPr>
          <p:cNvSpPr txBox="1"/>
          <p:nvPr/>
        </p:nvSpPr>
        <p:spPr>
          <a:xfrm rot="18179101">
            <a:off x="4625024" y="6599222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白</a:t>
            </a:r>
          </a:p>
        </p:txBody>
      </p:sp>
      <p:sp>
        <p:nvSpPr>
          <p:cNvPr id="6" name="字幕">
            <a:extLst>
              <a:ext uri="{FF2B5EF4-FFF2-40B4-BE49-F238E27FC236}">
                <a16:creationId xmlns:a16="http://schemas.microsoft.com/office/drawing/2014/main" id="{27B6D84D-F0E3-4FBF-BCBE-EBCE308BC75F}"/>
              </a:ext>
            </a:extLst>
          </p:cNvPr>
          <p:cNvSpPr txBox="1"/>
          <p:nvPr/>
        </p:nvSpPr>
        <p:spPr>
          <a:xfrm rot="1429209">
            <a:off x="5571481" y="6267470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的</a:t>
            </a:r>
          </a:p>
        </p:txBody>
      </p:sp>
      <p:sp>
        <p:nvSpPr>
          <p:cNvPr id="7" name="字幕">
            <a:extLst>
              <a:ext uri="{FF2B5EF4-FFF2-40B4-BE49-F238E27FC236}">
                <a16:creationId xmlns:a16="http://schemas.microsoft.com/office/drawing/2014/main" id="{4E9678CF-8621-44F6-8F01-188CB71097DF}"/>
              </a:ext>
            </a:extLst>
          </p:cNvPr>
          <p:cNvSpPr txBox="1"/>
          <p:nvPr/>
        </p:nvSpPr>
        <p:spPr>
          <a:xfrm rot="18129851">
            <a:off x="5783453" y="5914832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永</a:t>
            </a:r>
          </a:p>
        </p:txBody>
      </p:sp>
      <p:sp>
        <p:nvSpPr>
          <p:cNvPr id="8" name="字幕">
            <a:extLst>
              <a:ext uri="{FF2B5EF4-FFF2-40B4-BE49-F238E27FC236}">
                <a16:creationId xmlns:a16="http://schemas.microsoft.com/office/drawing/2014/main" id="{1D9F2A71-9483-477B-B932-1851BADEA33C}"/>
              </a:ext>
            </a:extLst>
          </p:cNvPr>
          <p:cNvSpPr txBox="1"/>
          <p:nvPr/>
        </p:nvSpPr>
        <p:spPr>
          <a:xfrm rot="3308620">
            <a:off x="4815597" y="5883479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人</a:t>
            </a:r>
          </a:p>
        </p:txBody>
      </p:sp>
      <p:sp>
        <p:nvSpPr>
          <p:cNvPr id="9" name="字幕">
            <a:extLst>
              <a:ext uri="{FF2B5EF4-FFF2-40B4-BE49-F238E27FC236}">
                <a16:creationId xmlns:a16="http://schemas.microsoft.com/office/drawing/2014/main" id="{F4D68FB3-4142-4430-8EC9-C08117E2F283}"/>
              </a:ext>
            </a:extLst>
          </p:cNvPr>
          <p:cNvSpPr txBox="1"/>
          <p:nvPr/>
        </p:nvSpPr>
        <p:spPr>
          <a:xfrm rot="990723">
            <a:off x="5157943" y="5656956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什</a:t>
            </a:r>
          </a:p>
        </p:txBody>
      </p:sp>
      <p:sp>
        <p:nvSpPr>
          <p:cNvPr id="10" name="字幕">
            <a:extLst>
              <a:ext uri="{FF2B5EF4-FFF2-40B4-BE49-F238E27FC236}">
                <a16:creationId xmlns:a16="http://schemas.microsoft.com/office/drawing/2014/main" id="{0AD588CF-DE51-47A0-933D-0100A32BB520}"/>
              </a:ext>
            </a:extLst>
          </p:cNvPr>
          <p:cNvSpPr txBox="1"/>
          <p:nvPr/>
        </p:nvSpPr>
        <p:spPr>
          <a:xfrm rot="18420024">
            <a:off x="5216458" y="6270854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在</a:t>
            </a:r>
          </a:p>
        </p:txBody>
      </p:sp>
      <p:sp>
        <p:nvSpPr>
          <p:cNvPr id="11" name="字幕">
            <a:extLst>
              <a:ext uri="{FF2B5EF4-FFF2-40B4-BE49-F238E27FC236}">
                <a16:creationId xmlns:a16="http://schemas.microsoft.com/office/drawing/2014/main" id="{81CE6B61-7C71-4F06-BACC-C9A2C2800BB1}"/>
              </a:ext>
            </a:extLst>
          </p:cNvPr>
          <p:cNvSpPr txBox="1"/>
          <p:nvPr/>
        </p:nvSpPr>
        <p:spPr>
          <a:xfrm rot="2203689">
            <a:off x="5860983" y="5598449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远</a:t>
            </a:r>
          </a:p>
        </p:txBody>
      </p:sp>
      <p:sp>
        <p:nvSpPr>
          <p:cNvPr id="12" name="字幕">
            <a:extLst>
              <a:ext uri="{FF2B5EF4-FFF2-40B4-BE49-F238E27FC236}">
                <a16:creationId xmlns:a16="http://schemas.microsoft.com/office/drawing/2014/main" id="{1B6CFF4B-798C-49A5-A348-F958530971C6}"/>
              </a:ext>
            </a:extLst>
          </p:cNvPr>
          <p:cNvSpPr txBox="1"/>
          <p:nvPr/>
        </p:nvSpPr>
        <p:spPr>
          <a:xfrm rot="12956732">
            <a:off x="5350788" y="5269239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从</a:t>
            </a:r>
          </a:p>
        </p:txBody>
      </p:sp>
      <p:sp>
        <p:nvSpPr>
          <p:cNvPr id="13" name="字幕">
            <a:extLst>
              <a:ext uri="{FF2B5EF4-FFF2-40B4-BE49-F238E27FC236}">
                <a16:creationId xmlns:a16="http://schemas.microsoft.com/office/drawing/2014/main" id="{CC0E9226-6027-4895-A7B5-AFDB70BCDD2E}"/>
              </a:ext>
            </a:extLst>
          </p:cNvPr>
          <p:cNvSpPr txBox="1"/>
          <p:nvPr/>
        </p:nvSpPr>
        <p:spPr>
          <a:xfrm rot="2473383">
            <a:off x="6900638" y="6580357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阳</a:t>
            </a:r>
          </a:p>
        </p:txBody>
      </p:sp>
      <p:sp>
        <p:nvSpPr>
          <p:cNvPr id="14" name="字幕">
            <a:extLst>
              <a:ext uri="{FF2B5EF4-FFF2-40B4-BE49-F238E27FC236}">
                <a16:creationId xmlns:a16="http://schemas.microsoft.com/office/drawing/2014/main" id="{C3B5D019-415E-436C-8ACE-0881F39230D4}"/>
              </a:ext>
            </a:extLst>
          </p:cNvPr>
          <p:cNvSpPr txBox="1"/>
          <p:nvPr/>
        </p:nvSpPr>
        <p:spPr>
          <a:xfrm rot="18849308">
            <a:off x="6481057" y="6585342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惯</a:t>
            </a:r>
          </a:p>
        </p:txBody>
      </p:sp>
      <p:sp>
        <p:nvSpPr>
          <p:cNvPr id="15" name="字幕">
            <a:extLst>
              <a:ext uri="{FF2B5EF4-FFF2-40B4-BE49-F238E27FC236}">
                <a16:creationId xmlns:a16="http://schemas.microsoft.com/office/drawing/2014/main" id="{638300B7-24A7-4AB7-8640-26AF0F1CAD32}"/>
              </a:ext>
            </a:extLst>
          </p:cNvPr>
          <p:cNvSpPr txBox="1"/>
          <p:nvPr/>
        </p:nvSpPr>
        <p:spPr>
          <a:xfrm rot="272192">
            <a:off x="6713575" y="6014057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不</a:t>
            </a:r>
          </a:p>
        </p:txBody>
      </p:sp>
      <p:sp>
        <p:nvSpPr>
          <p:cNvPr id="16" name="字幕">
            <a:extLst>
              <a:ext uri="{FF2B5EF4-FFF2-40B4-BE49-F238E27FC236}">
                <a16:creationId xmlns:a16="http://schemas.microsoft.com/office/drawing/2014/main" id="{5EF6271E-5DD2-48FD-A235-3156F41A6F34}"/>
              </a:ext>
            </a:extLst>
          </p:cNvPr>
          <p:cNvSpPr txBox="1"/>
          <p:nvPr/>
        </p:nvSpPr>
        <p:spPr>
          <a:xfrm rot="17819656">
            <a:off x="6141780" y="5918877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晨</a:t>
            </a:r>
          </a:p>
        </p:txBody>
      </p:sp>
      <p:sp>
        <p:nvSpPr>
          <p:cNvPr id="17" name="字幕">
            <a:extLst>
              <a:ext uri="{FF2B5EF4-FFF2-40B4-BE49-F238E27FC236}">
                <a16:creationId xmlns:a16="http://schemas.microsoft.com/office/drawing/2014/main" id="{89E9C142-BB18-4CED-952F-66312A8B2DDE}"/>
              </a:ext>
            </a:extLst>
          </p:cNvPr>
          <p:cNvSpPr txBox="1"/>
          <p:nvPr/>
        </p:nvSpPr>
        <p:spPr>
          <a:xfrm rot="18120327">
            <a:off x="6284814" y="6255178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熬</a:t>
            </a:r>
          </a:p>
        </p:txBody>
      </p:sp>
      <p:sp>
        <p:nvSpPr>
          <p:cNvPr id="18" name="字幕">
            <a:extLst>
              <a:ext uri="{FF2B5EF4-FFF2-40B4-BE49-F238E27FC236}">
                <a16:creationId xmlns:a16="http://schemas.microsoft.com/office/drawing/2014/main" id="{F087D95E-521F-4957-89CD-30BC9780B738}"/>
              </a:ext>
            </a:extLst>
          </p:cNvPr>
          <p:cNvSpPr txBox="1"/>
          <p:nvPr/>
        </p:nvSpPr>
        <p:spPr>
          <a:xfrm rot="19614138">
            <a:off x="5587960" y="5004417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许</a:t>
            </a:r>
          </a:p>
        </p:txBody>
      </p:sp>
      <p:sp>
        <p:nvSpPr>
          <p:cNvPr id="19" name="字幕">
            <a:extLst>
              <a:ext uri="{FF2B5EF4-FFF2-40B4-BE49-F238E27FC236}">
                <a16:creationId xmlns:a16="http://schemas.microsoft.com/office/drawing/2014/main" id="{AB2014DD-D52F-4085-BBCC-04BF38EEAEC2}"/>
              </a:ext>
            </a:extLst>
          </p:cNvPr>
          <p:cNvSpPr txBox="1"/>
          <p:nvPr/>
        </p:nvSpPr>
        <p:spPr>
          <a:xfrm rot="20202751">
            <a:off x="5725657" y="5280096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夜</a:t>
            </a:r>
          </a:p>
        </p:txBody>
      </p:sp>
      <p:sp>
        <p:nvSpPr>
          <p:cNvPr id="20" name="字幕">
            <a:extLst>
              <a:ext uri="{FF2B5EF4-FFF2-40B4-BE49-F238E27FC236}">
                <a16:creationId xmlns:a16="http://schemas.microsoft.com/office/drawing/2014/main" id="{A491BAF6-BA00-4CD0-9954-5A28156CAEA5}"/>
              </a:ext>
            </a:extLst>
          </p:cNvPr>
          <p:cNvSpPr txBox="1"/>
          <p:nvPr/>
        </p:nvSpPr>
        <p:spPr>
          <a:xfrm rot="3880788">
            <a:off x="7140094" y="5895323"/>
            <a:ext cx="345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多</a:t>
            </a:r>
          </a:p>
        </p:txBody>
      </p:sp>
      <p:sp>
        <p:nvSpPr>
          <p:cNvPr id="21" name="字幕">
            <a:extLst>
              <a:ext uri="{FF2B5EF4-FFF2-40B4-BE49-F238E27FC236}">
                <a16:creationId xmlns:a16="http://schemas.microsoft.com/office/drawing/2014/main" id="{43EAB44B-5645-47C7-9669-3572DAB515CE}"/>
              </a:ext>
            </a:extLst>
          </p:cNvPr>
          <p:cNvSpPr txBox="1"/>
          <p:nvPr/>
        </p:nvSpPr>
        <p:spPr>
          <a:xfrm rot="3046978">
            <a:off x="7023116" y="6221108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黑</a:t>
            </a:r>
          </a:p>
        </p:txBody>
      </p:sp>
      <p:sp>
        <p:nvSpPr>
          <p:cNvPr id="22" name="字幕">
            <a:extLst>
              <a:ext uri="{FF2B5EF4-FFF2-40B4-BE49-F238E27FC236}">
                <a16:creationId xmlns:a16="http://schemas.microsoft.com/office/drawing/2014/main" id="{12FB12B8-5FE0-4C41-8604-CB1BE5864E29}"/>
              </a:ext>
            </a:extLst>
          </p:cNvPr>
          <p:cNvSpPr txBox="1"/>
          <p:nvPr/>
        </p:nvSpPr>
        <p:spPr>
          <a:xfrm rot="3039174">
            <a:off x="6738343" y="5592511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三</a:t>
            </a:r>
          </a:p>
        </p:txBody>
      </p:sp>
      <p:sp>
        <p:nvSpPr>
          <p:cNvPr id="23" name="字幕">
            <a:extLst>
              <a:ext uri="{FF2B5EF4-FFF2-40B4-BE49-F238E27FC236}">
                <a16:creationId xmlns:a16="http://schemas.microsoft.com/office/drawing/2014/main" id="{DC96359D-E149-4360-AC65-7C102A2FD924}"/>
              </a:ext>
            </a:extLst>
          </p:cNvPr>
          <p:cNvSpPr txBox="1"/>
          <p:nvPr/>
        </p:nvSpPr>
        <p:spPr>
          <a:xfrm rot="19769271">
            <a:off x="7589581" y="6620123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明</a:t>
            </a:r>
          </a:p>
        </p:txBody>
      </p:sp>
      <p:sp>
        <p:nvSpPr>
          <p:cNvPr id="24" name="字幕">
            <a:extLst>
              <a:ext uri="{FF2B5EF4-FFF2-40B4-BE49-F238E27FC236}">
                <a16:creationId xmlns:a16="http://schemas.microsoft.com/office/drawing/2014/main" id="{4964996E-6F05-420A-A67C-954FC5A4B38B}"/>
              </a:ext>
            </a:extLst>
          </p:cNvPr>
          <p:cNvSpPr txBox="1"/>
          <p:nvPr/>
        </p:nvSpPr>
        <p:spPr>
          <a:xfrm rot="19947960">
            <a:off x="7311908" y="6252621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么</a:t>
            </a:r>
          </a:p>
        </p:txBody>
      </p:sp>
      <p:sp>
        <p:nvSpPr>
          <p:cNvPr id="25" name="字幕">
            <a:extLst>
              <a:ext uri="{FF2B5EF4-FFF2-40B4-BE49-F238E27FC236}">
                <a16:creationId xmlns:a16="http://schemas.microsoft.com/office/drawing/2014/main" id="{4F545E5B-6C82-448A-BB0E-BE39F6EC120A}"/>
              </a:ext>
            </a:extLst>
          </p:cNvPr>
          <p:cNvSpPr txBox="1"/>
          <p:nvPr/>
        </p:nvSpPr>
        <p:spPr>
          <a:xfrm rot="19556962">
            <a:off x="6471606" y="5272394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日</a:t>
            </a:r>
          </a:p>
        </p:txBody>
      </p:sp>
      <p:sp>
        <p:nvSpPr>
          <p:cNvPr id="26" name="字幕">
            <a:extLst>
              <a:ext uri="{FF2B5EF4-FFF2-40B4-BE49-F238E27FC236}">
                <a16:creationId xmlns:a16="http://schemas.microsoft.com/office/drawing/2014/main" id="{0E628CE5-F7A3-478E-A4A2-45B984FED1C6}"/>
              </a:ext>
            </a:extLst>
          </p:cNvPr>
          <p:cNvSpPr txBox="1"/>
          <p:nvPr/>
        </p:nvSpPr>
        <p:spPr>
          <a:xfrm rot="6503798">
            <a:off x="6223998" y="4977037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中</a:t>
            </a:r>
          </a:p>
        </p:txBody>
      </p:sp>
      <p:sp>
        <p:nvSpPr>
          <p:cNvPr id="27" name="字幕">
            <a:extLst>
              <a:ext uri="{FF2B5EF4-FFF2-40B4-BE49-F238E27FC236}">
                <a16:creationId xmlns:a16="http://schemas.microsoft.com/office/drawing/2014/main" id="{20709E5E-2AED-429A-AE4C-12ADB9227E95}"/>
              </a:ext>
            </a:extLst>
          </p:cNvPr>
          <p:cNvSpPr txBox="1"/>
          <p:nvPr/>
        </p:nvSpPr>
        <p:spPr>
          <a:xfrm rot="8925311">
            <a:off x="5963729" y="4658810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来</a:t>
            </a:r>
          </a:p>
        </p:txBody>
      </p:sp>
      <p:sp>
        <p:nvSpPr>
          <p:cNvPr id="28" name="字幕">
            <a:extLst>
              <a:ext uri="{FF2B5EF4-FFF2-40B4-BE49-F238E27FC236}">
                <a16:creationId xmlns:a16="http://schemas.microsoft.com/office/drawing/2014/main" id="{34CCD0A8-5740-469B-86A8-3DE5F4AEBB38}"/>
              </a:ext>
            </a:extLst>
          </p:cNvPr>
          <p:cNvSpPr txBox="1"/>
          <p:nvPr/>
        </p:nvSpPr>
        <p:spPr>
          <a:xfrm rot="10637244">
            <a:off x="5776206" y="4339453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个</a:t>
            </a:r>
          </a:p>
        </p:txBody>
      </p:sp>
      <p:sp>
        <p:nvSpPr>
          <p:cNvPr id="29" name="字幕">
            <a:extLst>
              <a:ext uri="{FF2B5EF4-FFF2-40B4-BE49-F238E27FC236}">
                <a16:creationId xmlns:a16="http://schemas.microsoft.com/office/drawing/2014/main" id="{8A5B7D9A-D5F7-46F8-B2FE-B114A6AC4087}"/>
              </a:ext>
            </a:extLst>
          </p:cNvPr>
          <p:cNvSpPr txBox="1"/>
          <p:nvPr/>
        </p:nvSpPr>
        <p:spPr>
          <a:xfrm rot="5233389">
            <a:off x="3949619" y="6606141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半</a:t>
            </a:r>
          </a:p>
        </p:txBody>
      </p:sp>
      <p:sp>
        <p:nvSpPr>
          <p:cNvPr id="30" name="字幕">
            <a:extLst>
              <a:ext uri="{FF2B5EF4-FFF2-40B4-BE49-F238E27FC236}">
                <a16:creationId xmlns:a16="http://schemas.microsoft.com/office/drawing/2014/main" id="{DCD74E30-7244-4F15-835C-3DF467F01664}"/>
              </a:ext>
            </a:extLst>
          </p:cNvPr>
          <p:cNvSpPr txBox="1"/>
          <p:nvPr/>
        </p:nvSpPr>
        <p:spPr>
          <a:xfrm rot="2204363">
            <a:off x="4661271" y="5970674"/>
            <a:ext cx="345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和</a:t>
            </a:r>
          </a:p>
        </p:txBody>
      </p:sp>
      <p:sp>
        <p:nvSpPr>
          <p:cNvPr id="31" name="字幕">
            <a:extLst>
              <a:ext uri="{FF2B5EF4-FFF2-40B4-BE49-F238E27FC236}">
                <a16:creationId xmlns:a16="http://schemas.microsoft.com/office/drawing/2014/main" id="{C9AB6228-843D-454C-8823-C43B9770D500}"/>
              </a:ext>
            </a:extLst>
          </p:cNvPr>
          <p:cNvSpPr txBox="1"/>
          <p:nvPr/>
        </p:nvSpPr>
        <p:spPr>
          <a:xfrm rot="531024">
            <a:off x="5632626" y="5928872"/>
            <a:ext cx="345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很</a:t>
            </a:r>
          </a:p>
        </p:txBody>
      </p:sp>
      <p:sp>
        <p:nvSpPr>
          <p:cNvPr id="32" name="字幕">
            <a:extLst>
              <a:ext uri="{FF2B5EF4-FFF2-40B4-BE49-F238E27FC236}">
                <a16:creationId xmlns:a16="http://schemas.microsoft.com/office/drawing/2014/main" id="{E2482E2C-5EBA-460D-B2C9-46D9E86F8C01}"/>
              </a:ext>
            </a:extLst>
          </p:cNvPr>
          <p:cNvSpPr txBox="1"/>
          <p:nvPr/>
        </p:nvSpPr>
        <p:spPr>
          <a:xfrm rot="10800000">
            <a:off x="6641200" y="5555690"/>
            <a:ext cx="345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人</a:t>
            </a:r>
          </a:p>
        </p:txBody>
      </p:sp>
      <p:sp>
        <p:nvSpPr>
          <p:cNvPr id="33" name="字幕">
            <a:extLst>
              <a:ext uri="{FF2B5EF4-FFF2-40B4-BE49-F238E27FC236}">
                <a16:creationId xmlns:a16="http://schemas.microsoft.com/office/drawing/2014/main" id="{60F5503C-EE35-47DB-AB93-F1DA2AC6F82C}"/>
              </a:ext>
            </a:extLst>
          </p:cNvPr>
          <p:cNvSpPr txBox="1"/>
          <p:nvPr/>
        </p:nvSpPr>
        <p:spPr>
          <a:xfrm rot="19444072">
            <a:off x="5643431" y="5566140"/>
            <a:ext cx="345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样</a:t>
            </a:r>
          </a:p>
        </p:txBody>
      </p:sp>
      <p:sp>
        <p:nvSpPr>
          <p:cNvPr id="34" name="字幕">
            <a:extLst>
              <a:ext uri="{FF2B5EF4-FFF2-40B4-BE49-F238E27FC236}">
                <a16:creationId xmlns:a16="http://schemas.microsoft.com/office/drawing/2014/main" id="{841DD487-BFAC-4795-AE13-CEAFB85668A0}"/>
              </a:ext>
            </a:extLst>
          </p:cNvPr>
          <p:cNvSpPr txBox="1"/>
          <p:nvPr/>
        </p:nvSpPr>
        <p:spPr>
          <a:xfrm rot="17265154">
            <a:off x="4886819" y="6232875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我</a:t>
            </a:r>
          </a:p>
        </p:txBody>
      </p:sp>
      <p:sp>
        <p:nvSpPr>
          <p:cNvPr id="35" name="字幕">
            <a:extLst>
              <a:ext uri="{FF2B5EF4-FFF2-40B4-BE49-F238E27FC236}">
                <a16:creationId xmlns:a16="http://schemas.microsoft.com/office/drawing/2014/main" id="{E995B855-7D5C-4C97-B95B-A156705F158B}"/>
              </a:ext>
            </a:extLst>
          </p:cNvPr>
          <p:cNvSpPr txBox="1"/>
          <p:nvPr/>
        </p:nvSpPr>
        <p:spPr>
          <a:xfrm rot="5607978">
            <a:off x="4551404" y="6286418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把</a:t>
            </a:r>
          </a:p>
        </p:txBody>
      </p:sp>
      <p:sp>
        <p:nvSpPr>
          <p:cNvPr id="36" name="字幕">
            <a:extLst>
              <a:ext uri="{FF2B5EF4-FFF2-40B4-BE49-F238E27FC236}">
                <a16:creationId xmlns:a16="http://schemas.microsoft.com/office/drawing/2014/main" id="{FE17EEA3-0303-4E3C-B1F2-EB7A916CF8B3}"/>
              </a:ext>
            </a:extLst>
          </p:cNvPr>
          <p:cNvSpPr txBox="1"/>
          <p:nvPr/>
        </p:nvSpPr>
        <p:spPr>
          <a:xfrm rot="18828811">
            <a:off x="5118146" y="5962461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自</a:t>
            </a:r>
          </a:p>
        </p:txBody>
      </p:sp>
      <p:sp>
        <p:nvSpPr>
          <p:cNvPr id="37" name="字幕">
            <a:extLst>
              <a:ext uri="{FF2B5EF4-FFF2-40B4-BE49-F238E27FC236}">
                <a16:creationId xmlns:a16="http://schemas.microsoft.com/office/drawing/2014/main" id="{832CBE4F-451A-45D5-84E1-83BC6B34268F}"/>
              </a:ext>
            </a:extLst>
          </p:cNvPr>
          <p:cNvSpPr txBox="1"/>
          <p:nvPr/>
        </p:nvSpPr>
        <p:spPr>
          <a:xfrm rot="2247167">
            <a:off x="6452320" y="5975579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己</a:t>
            </a:r>
          </a:p>
        </p:txBody>
      </p:sp>
      <p:sp>
        <p:nvSpPr>
          <p:cNvPr id="38" name="字幕">
            <a:extLst>
              <a:ext uri="{FF2B5EF4-FFF2-40B4-BE49-F238E27FC236}">
                <a16:creationId xmlns:a16="http://schemas.microsoft.com/office/drawing/2014/main" id="{13ABA2A6-8DE5-448D-B89A-A9EB529A6E40}"/>
              </a:ext>
            </a:extLst>
          </p:cNvPr>
          <p:cNvSpPr txBox="1"/>
          <p:nvPr/>
        </p:nvSpPr>
        <p:spPr>
          <a:xfrm rot="2427423">
            <a:off x="5011385" y="5348562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献</a:t>
            </a:r>
          </a:p>
        </p:txBody>
      </p:sp>
      <p:sp>
        <p:nvSpPr>
          <p:cNvPr id="39" name="字幕">
            <a:extLst>
              <a:ext uri="{FF2B5EF4-FFF2-40B4-BE49-F238E27FC236}">
                <a16:creationId xmlns:a16="http://schemas.microsoft.com/office/drawing/2014/main" id="{D87D355C-8E0A-4A41-AB53-94B33DE114F5}"/>
              </a:ext>
            </a:extLst>
          </p:cNvPr>
          <p:cNvSpPr txBox="1"/>
          <p:nvPr/>
        </p:nvSpPr>
        <p:spPr>
          <a:xfrm rot="19381856">
            <a:off x="6238447" y="5575595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给</a:t>
            </a:r>
          </a:p>
        </p:txBody>
      </p:sp>
      <p:sp>
        <p:nvSpPr>
          <p:cNvPr id="40" name="字幕">
            <a:extLst>
              <a:ext uri="{FF2B5EF4-FFF2-40B4-BE49-F238E27FC236}">
                <a16:creationId xmlns:a16="http://schemas.microsoft.com/office/drawing/2014/main" id="{1E847743-363F-40F5-B6D5-AE05CF037483}"/>
              </a:ext>
            </a:extLst>
          </p:cNvPr>
          <p:cNvSpPr txBox="1"/>
          <p:nvPr/>
        </p:nvSpPr>
        <p:spPr>
          <a:xfrm rot="4148677">
            <a:off x="6665983" y="6294211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夜</a:t>
            </a:r>
          </a:p>
        </p:txBody>
      </p:sp>
      <p:sp>
        <p:nvSpPr>
          <p:cNvPr id="41" name="字幕">
            <a:extLst>
              <a:ext uri="{FF2B5EF4-FFF2-40B4-BE49-F238E27FC236}">
                <a16:creationId xmlns:a16="http://schemas.microsoft.com/office/drawing/2014/main" id="{1459BA87-7B42-44C6-8890-585721C4D646}"/>
              </a:ext>
            </a:extLst>
          </p:cNvPr>
          <p:cNvSpPr txBox="1"/>
          <p:nvPr/>
        </p:nvSpPr>
        <p:spPr>
          <a:xfrm rot="19736728">
            <a:off x="5759385" y="6572041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开</a:t>
            </a:r>
          </a:p>
        </p:txBody>
      </p:sp>
      <p:sp>
        <p:nvSpPr>
          <p:cNvPr id="42" name="字幕">
            <a:extLst>
              <a:ext uri="{FF2B5EF4-FFF2-40B4-BE49-F238E27FC236}">
                <a16:creationId xmlns:a16="http://schemas.microsoft.com/office/drawing/2014/main" id="{1C713285-3C12-4B4F-A5B5-24C6C6440AE5}"/>
              </a:ext>
            </a:extLst>
          </p:cNvPr>
          <p:cNvSpPr txBox="1"/>
          <p:nvPr/>
        </p:nvSpPr>
        <p:spPr>
          <a:xfrm rot="2856693">
            <a:off x="5380339" y="6579228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始</a:t>
            </a:r>
          </a:p>
        </p:txBody>
      </p:sp>
      <p:sp>
        <p:nvSpPr>
          <p:cNvPr id="43" name="字幕">
            <a:extLst>
              <a:ext uri="{FF2B5EF4-FFF2-40B4-BE49-F238E27FC236}">
                <a16:creationId xmlns:a16="http://schemas.microsoft.com/office/drawing/2014/main" id="{1C5C43A6-BEF6-4B79-9672-541C0C91ECB1}"/>
              </a:ext>
            </a:extLst>
          </p:cNvPr>
          <p:cNvSpPr txBox="1"/>
          <p:nvPr/>
        </p:nvSpPr>
        <p:spPr>
          <a:xfrm rot="4477270">
            <a:off x="4227258" y="6321417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习</a:t>
            </a:r>
          </a:p>
        </p:txBody>
      </p:sp>
      <p:sp>
        <p:nvSpPr>
          <p:cNvPr id="44" name="字幕">
            <a:extLst>
              <a:ext uri="{FF2B5EF4-FFF2-40B4-BE49-F238E27FC236}">
                <a16:creationId xmlns:a16="http://schemas.microsoft.com/office/drawing/2014/main" id="{EBF404CC-1DD4-4CF3-8D7B-9CB0AA877021}"/>
              </a:ext>
            </a:extLst>
          </p:cNvPr>
          <p:cNvSpPr txBox="1"/>
          <p:nvPr/>
        </p:nvSpPr>
        <p:spPr>
          <a:xfrm rot="5650483">
            <a:off x="5907497" y="6230032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凌</a:t>
            </a:r>
          </a:p>
        </p:txBody>
      </p:sp>
      <p:sp>
        <p:nvSpPr>
          <p:cNvPr id="45" name="字幕">
            <a:extLst>
              <a:ext uri="{FF2B5EF4-FFF2-40B4-BE49-F238E27FC236}">
                <a16:creationId xmlns:a16="http://schemas.microsoft.com/office/drawing/2014/main" id="{4C521C67-25E8-4B32-AEDB-DDD46F853BD8}"/>
              </a:ext>
            </a:extLst>
          </p:cNvPr>
          <p:cNvSpPr txBox="1"/>
          <p:nvPr/>
        </p:nvSpPr>
        <p:spPr>
          <a:xfrm rot="14049892">
            <a:off x="4787545" y="5660390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点</a:t>
            </a:r>
          </a:p>
        </p:txBody>
      </p:sp>
      <p:sp>
        <p:nvSpPr>
          <p:cNvPr id="46" name="字幕">
            <a:extLst>
              <a:ext uri="{FF2B5EF4-FFF2-40B4-BE49-F238E27FC236}">
                <a16:creationId xmlns:a16="http://schemas.microsoft.com/office/drawing/2014/main" id="{5848AA51-265B-46AD-ABB8-9AAED4161974}"/>
              </a:ext>
            </a:extLst>
          </p:cNvPr>
          <p:cNvSpPr txBox="1"/>
          <p:nvPr/>
        </p:nvSpPr>
        <p:spPr>
          <a:xfrm rot="10800000">
            <a:off x="4263351" y="6598513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的</a:t>
            </a:r>
          </a:p>
        </p:txBody>
      </p:sp>
      <p:sp>
        <p:nvSpPr>
          <p:cNvPr id="47" name="字幕">
            <a:extLst>
              <a:ext uri="{FF2B5EF4-FFF2-40B4-BE49-F238E27FC236}">
                <a16:creationId xmlns:a16="http://schemas.microsoft.com/office/drawing/2014/main" id="{09B21B7D-3004-45D3-99D0-C09AE9335F08}"/>
              </a:ext>
            </a:extLst>
          </p:cNvPr>
          <p:cNvSpPr txBox="1"/>
          <p:nvPr/>
        </p:nvSpPr>
        <p:spPr>
          <a:xfrm rot="2017303">
            <a:off x="7242157" y="6572387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太</a:t>
            </a:r>
          </a:p>
        </p:txBody>
      </p:sp>
      <p:sp>
        <p:nvSpPr>
          <p:cNvPr id="48" name="字幕">
            <a:extLst>
              <a:ext uri="{FF2B5EF4-FFF2-40B4-BE49-F238E27FC236}">
                <a16:creationId xmlns:a16="http://schemas.microsoft.com/office/drawing/2014/main" id="{B3B85C6D-A764-4250-8838-6CAC76D692EF}"/>
              </a:ext>
            </a:extLst>
          </p:cNvPr>
          <p:cNvSpPr txBox="1"/>
          <p:nvPr/>
        </p:nvSpPr>
        <p:spPr>
          <a:xfrm rot="5241533">
            <a:off x="6108690" y="6616459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活</a:t>
            </a:r>
          </a:p>
        </p:txBody>
      </p:sp>
      <p:sp>
        <p:nvSpPr>
          <p:cNvPr id="49" name="字幕">
            <a:extLst>
              <a:ext uri="{FF2B5EF4-FFF2-40B4-BE49-F238E27FC236}">
                <a16:creationId xmlns:a16="http://schemas.microsoft.com/office/drawing/2014/main" id="{22CA2914-7C2D-43F7-BB0B-6FF2529BAC12}"/>
              </a:ext>
            </a:extLst>
          </p:cNvPr>
          <p:cNvSpPr txBox="1"/>
          <p:nvPr/>
        </p:nvSpPr>
        <p:spPr>
          <a:xfrm rot="2063216">
            <a:off x="5253692" y="5065748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个</a:t>
            </a:r>
          </a:p>
        </p:txBody>
      </p:sp>
      <p:sp>
        <p:nvSpPr>
          <p:cNvPr id="50" name="字幕">
            <a:extLst>
              <a:ext uri="{FF2B5EF4-FFF2-40B4-BE49-F238E27FC236}">
                <a16:creationId xmlns:a16="http://schemas.microsoft.com/office/drawing/2014/main" id="{3BB6E0B7-9709-4827-A633-65827687BB25}"/>
              </a:ext>
            </a:extLst>
          </p:cNvPr>
          <p:cNvSpPr txBox="1"/>
          <p:nvPr/>
        </p:nvSpPr>
        <p:spPr>
          <a:xfrm rot="10355808">
            <a:off x="5902474" y="4956098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也</a:t>
            </a:r>
          </a:p>
        </p:txBody>
      </p:sp>
      <p:sp>
        <p:nvSpPr>
          <p:cNvPr id="51" name="字幕">
            <a:extLst>
              <a:ext uri="{FF2B5EF4-FFF2-40B4-BE49-F238E27FC236}">
                <a16:creationId xmlns:a16="http://schemas.microsoft.com/office/drawing/2014/main" id="{48D46E6F-7BD7-4F01-B503-4FD7FD654463}"/>
              </a:ext>
            </a:extLst>
          </p:cNvPr>
          <p:cNvSpPr txBox="1"/>
          <p:nvPr/>
        </p:nvSpPr>
        <p:spPr>
          <a:xfrm rot="1620097">
            <a:off x="6080758" y="5262061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黑</a:t>
            </a:r>
          </a:p>
        </p:txBody>
      </p:sp>
      <p:sp>
        <p:nvSpPr>
          <p:cNvPr id="52" name="字幕">
            <a:extLst>
              <a:ext uri="{FF2B5EF4-FFF2-40B4-BE49-F238E27FC236}">
                <a16:creationId xmlns:a16="http://schemas.microsoft.com/office/drawing/2014/main" id="{53124B0C-023B-49E5-AB85-BE47829A0EBD}"/>
              </a:ext>
            </a:extLst>
          </p:cNvPr>
          <p:cNvSpPr txBox="1"/>
          <p:nvPr/>
        </p:nvSpPr>
        <p:spPr>
          <a:xfrm rot="7870844">
            <a:off x="5539829" y="4676847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/>
              <a:t>醒</a:t>
            </a:r>
          </a:p>
        </p:txBody>
      </p:sp>
      <p:pic>
        <p:nvPicPr>
          <p:cNvPr id="56" name="转场2">
            <a:hlinkClick r:id="" action="ppaction://media"/>
            <a:extLst>
              <a:ext uri="{FF2B5EF4-FFF2-40B4-BE49-F238E27FC236}">
                <a16:creationId xmlns:a16="http://schemas.microsoft.com/office/drawing/2014/main" id="{15CDFA07-1815-4CF5-9A5E-FB4EBB006E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87363" y="61912"/>
            <a:ext cx="487363" cy="487363"/>
          </a:xfrm>
          <a:prstGeom prst="rect">
            <a:avLst/>
          </a:prstGeom>
        </p:spPr>
      </p:pic>
      <p:pic>
        <p:nvPicPr>
          <p:cNvPr id="2" name="图片 1" descr="形状&#10;&#10;中度可信度描述已自动生成">
            <a:extLst>
              <a:ext uri="{FF2B5EF4-FFF2-40B4-BE49-F238E27FC236}">
                <a16:creationId xmlns:a16="http://schemas.microsoft.com/office/drawing/2014/main" id="{A6167EFF-670F-3CA3-E0F0-B6538E43D6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096" y="5023405"/>
            <a:ext cx="3942599" cy="135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9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0" presetClass="path" presetSubtype="0" decel="8000" fill="hold" grpId="1" nodeType="withEffect">
                                  <p:stCondLst>
                                    <p:cond delay="20"/>
                                  </p:stCondLst>
                                  <p:iterate type="lt">
                                    <p:tmPct val="20"/>
                                  </p:iterate>
                                  <p:childTnLst>
                                    <p:animMotion origin="layout" path="M -0.00065 3.33333E-6 C 0.00039 -0.00695 0.0039 -0.0713 -0.00065 -0.10602 C -0.00508 -0.14005 -0.03164 -0.15556 -0.02787 -0.20718 C -0.02175 -0.26065 0.02292 -0.37917 0.02252 -0.41806 C 0.02252 -0.45811 -0.02279 -0.51227 -0.0224 -0.56204 C -0.02266 -0.60301 0.02552 -0.68449 0.02747 -0.72431 C 0.02747 -0.77686 0.00169 -0.84977 0.00065 -0.89144 C 0.00078 -0.92547 0.00091 -1.0044 0.00247 -1.03426 " pathEditMode="relative" rAng="0" ptsTypes="AAAAAAAA">
                                      <p:cBhvr>
                                        <p:cTn id="8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517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0.56406 0.2335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03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0.52552 0.0203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76" y="10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0.53294 -0.0372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41" y="-18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0.50638 -0.153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13" y="-768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0.48958 0.0465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79" y="231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48148E-6 L 0.4349 -0.1363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-682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22222E-6 L 0.14727 0.09028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57" y="451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48646 -0.1629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23" y="-814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0.45286 -0.39491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43" y="-1974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81481E-6 L 0.43646 0.06898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23" y="344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42162 0.00347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81" y="16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81481E-6 L 0.13633 0.1331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10" y="664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0.48021 -0.05671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10" y="-284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0.43268 0.15023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28" y="750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0.51719 -0.35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59" y="-1750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0.53346 -0.00232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80" y="-11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51042 -0.30208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1" y="-1511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-0.51237 -0.22129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25" y="-11065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0.56901 -0.07963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51" y="-398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-0.45118 -0.26157 " pathEditMode="relative" rAng="0" ptsTypes="AA">
                                      <p:cBhvr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65" y="-1307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-0.35377 0.06134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95" y="3056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0.3289 0.10926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45" y="5463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-0.4888 -0.25556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0" y="-12778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54414 0.01297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01" y="648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-0.30066 0.15 " pathEditMode="relative" rAng="0" ptsTypes="AA">
                                      <p:cBhvr>
                                        <p:cTn id="10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39" y="750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0.52148 0.03356 " pathEditMode="relative" rAng="0" ptsTypes="AA">
                                      <p:cBhvr>
                                        <p:cTn id="11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68" y="1667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-0.05222 0.11782 " pathEditMode="relative" rAng="0" ptsTypes="AA">
                                      <p:cBhvr>
                                        <p:cTn id="1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7" y="588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0.09974 0.13172 " pathEditMode="relative" rAng="0" ptsTypes="AA">
                                      <p:cBhvr>
                                        <p:cTn id="1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7" y="6574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0.20885 0.07361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43" y="3681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-0.53438 0.06945 " pathEditMode="relative" rAng="0" ptsTypes="AA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19" y="3472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51354 -0.00092 " pathEditMode="relative" rAng="0" ptsTypes="AA">
                                      <p:cBhvr>
                                        <p:cTn id="1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77" y="-46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-0.52018 -0.19907 " pathEditMode="relative" rAng="0" ptsTypes="AA">
                                      <p:cBhvr>
                                        <p:cTn id="1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16" y="-9954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7 L 0.54935 0.19907 " pathEditMode="relative" rAng="0" ptsTypes="AA">
                                      <p:cBhvr>
                                        <p:cTn id="1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61" y="9954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59259E-6 L 0.52513 -0.04537 " pathEditMode="relative" rAng="0" ptsTypes="AA">
                                      <p:cBhvr>
                                        <p:cTn id="1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50" y="-2269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0509 L 0.4707 -0.29236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9" y="-14884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0.50547 -0.01667 " pathEditMode="relative" rAng="0" ptsTypes="AA">
                                      <p:cBhvr>
                                        <p:cTn id="1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73" y="-833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0.46797 -0.32801 " pathEditMode="relative" rAng="0" ptsTypes="AA">
                                      <p:cBhvr>
                                        <p:cTn id="1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98" y="-16412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0.45937 -0.33357 " pathEditMode="relative" rAng="0" ptsTypes="AA">
                                      <p:cBhvr>
                                        <p:cTn id="15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69" y="-1669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-0.4776 -0.18704 " pathEditMode="relative" rAng="0" ptsTypes="AA">
                                      <p:cBhvr>
                                        <p:cTn id="16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80" y="-9352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0.48489 -0.26898 " pathEditMode="relative" rAng="0" ptsTypes="AA">
                                      <p:cBhvr>
                                        <p:cTn id="1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45" y="-13449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51888 -0.05648 " pathEditMode="relative" rAng="0" ptsTypes="AA">
                                      <p:cBhvr>
                                        <p:cTn id="17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51" y="-2824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-0.51224 0.06296 " pathEditMode="relative" rAng="0" ptsTypes="AA">
                                      <p:cBhvr>
                                        <p:cTn id="1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12" y="3148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-0.43255 -0.0801 " pathEditMode="relative" rAng="0" ptsTypes="AA">
                                      <p:cBhvr>
                                        <p:cTn id="1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28" y="-4005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41146 -0.04676 " pathEditMode="relative" rAng="0" ptsTypes="AA">
                                      <p:cBhvr>
                                        <p:cTn id="18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73" y="-2338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-0.43515 -0.21389 " pathEditMode="relative" rAng="0" ptsTypes="AA">
                                      <p:cBhvr>
                                        <p:cTn id="18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58" y="-10694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-0.49753 -0.05185 " pathEditMode="relative" rAng="0" ptsTypes="AA">
                                      <p:cBhvr>
                                        <p:cTn id="19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83" y="-2593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15248 0.14259 " pathEditMode="relative" rAng="0" ptsTypes="AA">
                                      <p:cBhvr>
                                        <p:cTn id="19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30" y="7130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0.23424 0.1456 " pathEditMode="relative" rAng="0" ptsTypes="AA">
                                      <p:cBhvr>
                                        <p:cTn id="19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19" y="7269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-0.46941 0.05301 " pathEditMode="relative" rAng="0" ptsTypes="AA">
                                      <p:cBhvr>
                                        <p:cTn id="20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77" y="2639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6" dur="1368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雨牧-背景">
            <a:extLst>
              <a:ext uri="{FF2B5EF4-FFF2-40B4-BE49-F238E27FC236}">
                <a16:creationId xmlns:a16="http://schemas.microsoft.com/office/drawing/2014/main" id="{8AE301AA-AA02-4E6E-94B6-CED9D84E9A85}"/>
              </a:ext>
            </a:extLst>
          </p:cNvPr>
          <p:cNvSpPr/>
          <p:nvPr/>
        </p:nvSpPr>
        <p:spPr>
          <a:xfrm>
            <a:off x="-13514" y="-6191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雨牧-水面">
            <a:extLst>
              <a:ext uri="{FF2B5EF4-FFF2-40B4-BE49-F238E27FC236}">
                <a16:creationId xmlns:a16="http://schemas.microsoft.com/office/drawing/2014/main" id="{F428A41C-2DF2-42D8-BBAE-50869BDB6A14}"/>
              </a:ext>
            </a:extLst>
          </p:cNvPr>
          <p:cNvSpPr/>
          <p:nvPr/>
        </p:nvSpPr>
        <p:spPr>
          <a:xfrm>
            <a:off x="0" y="5216434"/>
            <a:ext cx="12192000" cy="1641566"/>
          </a:xfrm>
          <a:custGeom>
            <a:avLst/>
            <a:gdLst>
              <a:gd name="connsiteX0" fmla="*/ 5876126 w 12192000"/>
              <a:gd name="connsiteY0" fmla="*/ 0 h 1641566"/>
              <a:gd name="connsiteX1" fmla="*/ 5878801 w 12192000"/>
              <a:gd name="connsiteY1" fmla="*/ 0 h 1641566"/>
              <a:gd name="connsiteX2" fmla="*/ 5877261 w 12192000"/>
              <a:gd name="connsiteY2" fmla="*/ 513 h 1641566"/>
              <a:gd name="connsiteX3" fmla="*/ 5877347 w 12192000"/>
              <a:gd name="connsiteY3" fmla="*/ 771 h 1641566"/>
              <a:gd name="connsiteX4" fmla="*/ 5876045 w 12192000"/>
              <a:gd name="connsiteY4" fmla="*/ 771 h 1641566"/>
              <a:gd name="connsiteX5" fmla="*/ 0 w 12192000"/>
              <a:gd name="connsiteY5" fmla="*/ 0 h 1641566"/>
              <a:gd name="connsiteX6" fmla="*/ 5860301 w 12192000"/>
              <a:gd name="connsiteY6" fmla="*/ 0 h 1641566"/>
              <a:gd name="connsiteX7" fmla="*/ 5860581 w 12192000"/>
              <a:gd name="connsiteY7" fmla="*/ 771 h 1641566"/>
              <a:gd name="connsiteX8" fmla="*/ 5849117 w 12192000"/>
              <a:gd name="connsiteY8" fmla="*/ 771 h 1641566"/>
              <a:gd name="connsiteX9" fmla="*/ 5866879 w 12192000"/>
              <a:gd name="connsiteY9" fmla="*/ 18083 h 1641566"/>
              <a:gd name="connsiteX10" fmla="*/ 5872558 w 12192000"/>
              <a:gd name="connsiteY10" fmla="*/ 33696 h 1641566"/>
              <a:gd name="connsiteX11" fmla="*/ 5873728 w 12192000"/>
              <a:gd name="connsiteY11" fmla="*/ 22648 h 1641566"/>
              <a:gd name="connsiteX12" fmla="*/ 5892046 w 12192000"/>
              <a:gd name="connsiteY12" fmla="*/ 21325 h 1641566"/>
              <a:gd name="connsiteX13" fmla="*/ 5883009 w 12192000"/>
              <a:gd name="connsiteY13" fmla="*/ 46651 h 1641566"/>
              <a:gd name="connsiteX14" fmla="*/ 5911251 w 12192000"/>
              <a:gd name="connsiteY14" fmla="*/ 27198 h 1641566"/>
              <a:gd name="connsiteX15" fmla="*/ 5914640 w 12192000"/>
              <a:gd name="connsiteY15" fmla="*/ 81519 h 1641566"/>
              <a:gd name="connsiteX16" fmla="*/ 5940624 w 12192000"/>
              <a:gd name="connsiteY16" fmla="*/ 59864 h 1641566"/>
              <a:gd name="connsiteX17" fmla="*/ 5950791 w 12192000"/>
              <a:gd name="connsiteY17" fmla="*/ 106844 h 1641566"/>
              <a:gd name="connsiteX18" fmla="*/ 5957985 w 12192000"/>
              <a:gd name="connsiteY18" fmla="*/ 86813 h 1641566"/>
              <a:gd name="connsiteX19" fmla="*/ 5965735 w 12192000"/>
              <a:gd name="connsiteY19" fmla="*/ 113552 h 1641566"/>
              <a:gd name="connsiteX20" fmla="*/ 5965478 w 12192000"/>
              <a:gd name="connsiteY20" fmla="*/ 128499 h 1641566"/>
              <a:gd name="connsiteX21" fmla="*/ 5968276 w 12192000"/>
              <a:gd name="connsiteY21" fmla="*/ 122318 h 1641566"/>
              <a:gd name="connsiteX22" fmla="*/ 5975204 w 12192000"/>
              <a:gd name="connsiteY22" fmla="*/ 146221 h 1641566"/>
              <a:gd name="connsiteX23" fmla="*/ 6000212 w 12192000"/>
              <a:gd name="connsiteY23" fmla="*/ 77450 h 1641566"/>
              <a:gd name="connsiteX24" fmla="*/ 6002758 w 12192000"/>
              <a:gd name="connsiteY24" fmla="*/ 149420 h 1641566"/>
              <a:gd name="connsiteX25" fmla="*/ 6019252 w 12192000"/>
              <a:gd name="connsiteY25" fmla="*/ 81219 h 1641566"/>
              <a:gd name="connsiteX26" fmla="*/ 6027070 w 12192000"/>
              <a:gd name="connsiteY26" fmla="*/ 102169 h 1641566"/>
              <a:gd name="connsiteX27" fmla="*/ 6026483 w 12192000"/>
              <a:gd name="connsiteY27" fmla="*/ 162267 h 1641566"/>
              <a:gd name="connsiteX28" fmla="*/ 6036954 w 12192000"/>
              <a:gd name="connsiteY28" fmla="*/ 128659 h 1641566"/>
              <a:gd name="connsiteX29" fmla="*/ 6054520 w 12192000"/>
              <a:gd name="connsiteY29" fmla="*/ 175738 h 1641566"/>
              <a:gd name="connsiteX30" fmla="*/ 6053595 w 12192000"/>
              <a:gd name="connsiteY30" fmla="*/ 189060 h 1641566"/>
              <a:gd name="connsiteX31" fmla="*/ 6056011 w 12192000"/>
              <a:gd name="connsiteY31" fmla="*/ 179733 h 1641566"/>
              <a:gd name="connsiteX32" fmla="*/ 6061588 w 12192000"/>
              <a:gd name="connsiteY32" fmla="*/ 194680 h 1641566"/>
              <a:gd name="connsiteX33" fmla="*/ 6062185 w 12192000"/>
              <a:gd name="connsiteY33" fmla="*/ 155896 h 1641566"/>
              <a:gd name="connsiteX34" fmla="*/ 6065958 w 12192000"/>
              <a:gd name="connsiteY34" fmla="*/ 141331 h 1641566"/>
              <a:gd name="connsiteX35" fmla="*/ 6091872 w 12192000"/>
              <a:gd name="connsiteY35" fmla="*/ 256734 h 1641566"/>
              <a:gd name="connsiteX36" fmla="*/ 6116004 w 12192000"/>
              <a:gd name="connsiteY36" fmla="*/ 149272 h 1641566"/>
              <a:gd name="connsiteX37" fmla="*/ 6122688 w 12192000"/>
              <a:gd name="connsiteY37" fmla="*/ 160970 h 1641566"/>
              <a:gd name="connsiteX38" fmla="*/ 6136609 w 12192000"/>
              <a:gd name="connsiteY38" fmla="*/ 138824 h 1641566"/>
              <a:gd name="connsiteX39" fmla="*/ 6149620 w 12192000"/>
              <a:gd name="connsiteY39" fmla="*/ 189060 h 1641566"/>
              <a:gd name="connsiteX40" fmla="*/ 6145185 w 12192000"/>
              <a:gd name="connsiteY40" fmla="*/ 125180 h 1641566"/>
              <a:gd name="connsiteX41" fmla="*/ 6158552 w 12192000"/>
              <a:gd name="connsiteY41" fmla="*/ 103914 h 1641566"/>
              <a:gd name="connsiteX42" fmla="*/ 6176733 w 12192000"/>
              <a:gd name="connsiteY42" fmla="*/ 162267 h 1641566"/>
              <a:gd name="connsiteX43" fmla="*/ 6176096 w 12192000"/>
              <a:gd name="connsiteY43" fmla="*/ 97107 h 1641566"/>
              <a:gd name="connsiteX44" fmla="*/ 6193799 w 12192000"/>
              <a:gd name="connsiteY44" fmla="*/ 121891 h 1641566"/>
              <a:gd name="connsiteX45" fmla="*/ 6200457 w 12192000"/>
              <a:gd name="connsiteY45" fmla="*/ 149420 h 1641566"/>
              <a:gd name="connsiteX46" fmla="*/ 6201071 w 12192000"/>
              <a:gd name="connsiteY46" fmla="*/ 132071 h 1641566"/>
              <a:gd name="connsiteX47" fmla="*/ 6221713 w 12192000"/>
              <a:gd name="connsiteY47" fmla="*/ 160970 h 1641566"/>
              <a:gd name="connsiteX48" fmla="*/ 6228084 w 12192000"/>
              <a:gd name="connsiteY48" fmla="*/ 107172 h 1641566"/>
              <a:gd name="connsiteX49" fmla="*/ 6237737 w 12192000"/>
              <a:gd name="connsiteY49" fmla="*/ 128499 h 1641566"/>
              <a:gd name="connsiteX50" fmla="*/ 6236607 w 12192000"/>
              <a:gd name="connsiteY50" fmla="*/ 62800 h 1641566"/>
              <a:gd name="connsiteX51" fmla="*/ 6252423 w 12192000"/>
              <a:gd name="connsiteY51" fmla="*/ 106844 h 1641566"/>
              <a:gd name="connsiteX52" fmla="*/ 6262591 w 12192000"/>
              <a:gd name="connsiteY52" fmla="*/ 59864 h 1641566"/>
              <a:gd name="connsiteX53" fmla="*/ 6288574 w 12192000"/>
              <a:gd name="connsiteY53" fmla="*/ 81519 h 1641566"/>
              <a:gd name="connsiteX54" fmla="*/ 6291963 w 12192000"/>
              <a:gd name="connsiteY54" fmla="*/ 27198 h 1641566"/>
              <a:gd name="connsiteX55" fmla="*/ 6320206 w 12192000"/>
              <a:gd name="connsiteY55" fmla="*/ 46651 h 1641566"/>
              <a:gd name="connsiteX56" fmla="*/ 6311168 w 12192000"/>
              <a:gd name="connsiteY56" fmla="*/ 21325 h 1641566"/>
              <a:gd name="connsiteX57" fmla="*/ 6331503 w 12192000"/>
              <a:gd name="connsiteY57" fmla="*/ 22793 h 1641566"/>
              <a:gd name="connsiteX58" fmla="*/ 6354097 w 12192000"/>
              <a:gd name="connsiteY58" fmla="*/ 771 h 1641566"/>
              <a:gd name="connsiteX59" fmla="*/ 6342984 w 12192000"/>
              <a:gd name="connsiteY59" fmla="*/ 771 h 1641566"/>
              <a:gd name="connsiteX60" fmla="*/ 6343426 w 12192000"/>
              <a:gd name="connsiteY60" fmla="*/ 513 h 1641566"/>
              <a:gd name="connsiteX61" fmla="*/ 6344212 w 12192000"/>
              <a:gd name="connsiteY61" fmla="*/ 0 h 1641566"/>
              <a:gd name="connsiteX62" fmla="*/ 12192000 w 12192000"/>
              <a:gd name="connsiteY62" fmla="*/ 0 h 1641566"/>
              <a:gd name="connsiteX63" fmla="*/ 12192000 w 12192000"/>
              <a:gd name="connsiteY63" fmla="*/ 1641566 h 1641566"/>
              <a:gd name="connsiteX64" fmla="*/ 0 w 12192000"/>
              <a:gd name="connsiteY64" fmla="*/ 1641566 h 164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192000" h="1641566">
                <a:moveTo>
                  <a:pt x="5876126" y="0"/>
                </a:moveTo>
                <a:lnTo>
                  <a:pt x="5878801" y="0"/>
                </a:lnTo>
                <a:lnTo>
                  <a:pt x="5877261" y="513"/>
                </a:lnTo>
                <a:lnTo>
                  <a:pt x="5877347" y="771"/>
                </a:lnTo>
                <a:lnTo>
                  <a:pt x="5876045" y="771"/>
                </a:lnTo>
                <a:close/>
                <a:moveTo>
                  <a:pt x="0" y="0"/>
                </a:moveTo>
                <a:lnTo>
                  <a:pt x="5860301" y="0"/>
                </a:lnTo>
                <a:lnTo>
                  <a:pt x="5860581" y="771"/>
                </a:lnTo>
                <a:lnTo>
                  <a:pt x="5849117" y="771"/>
                </a:lnTo>
                <a:lnTo>
                  <a:pt x="5866879" y="18083"/>
                </a:lnTo>
                <a:lnTo>
                  <a:pt x="5872558" y="33696"/>
                </a:lnTo>
                <a:lnTo>
                  <a:pt x="5873728" y="22648"/>
                </a:lnTo>
                <a:lnTo>
                  <a:pt x="5892046" y="21325"/>
                </a:lnTo>
                <a:lnTo>
                  <a:pt x="5883009" y="46651"/>
                </a:lnTo>
                <a:lnTo>
                  <a:pt x="5911251" y="27198"/>
                </a:lnTo>
                <a:lnTo>
                  <a:pt x="5914640" y="81519"/>
                </a:lnTo>
                <a:lnTo>
                  <a:pt x="5940624" y="59864"/>
                </a:lnTo>
                <a:lnTo>
                  <a:pt x="5950791" y="106844"/>
                </a:lnTo>
                <a:lnTo>
                  <a:pt x="5957985" y="86813"/>
                </a:lnTo>
                <a:lnTo>
                  <a:pt x="5965735" y="113552"/>
                </a:lnTo>
                <a:lnTo>
                  <a:pt x="5965478" y="128499"/>
                </a:lnTo>
                <a:lnTo>
                  <a:pt x="5968276" y="122318"/>
                </a:lnTo>
                <a:lnTo>
                  <a:pt x="5975204" y="146221"/>
                </a:lnTo>
                <a:lnTo>
                  <a:pt x="6000212" y="77450"/>
                </a:lnTo>
                <a:lnTo>
                  <a:pt x="6002758" y="149420"/>
                </a:lnTo>
                <a:lnTo>
                  <a:pt x="6019252" y="81219"/>
                </a:lnTo>
                <a:lnTo>
                  <a:pt x="6027070" y="102169"/>
                </a:lnTo>
                <a:lnTo>
                  <a:pt x="6026483" y="162267"/>
                </a:lnTo>
                <a:lnTo>
                  <a:pt x="6036954" y="128659"/>
                </a:lnTo>
                <a:lnTo>
                  <a:pt x="6054520" y="175738"/>
                </a:lnTo>
                <a:lnTo>
                  <a:pt x="6053595" y="189060"/>
                </a:lnTo>
                <a:lnTo>
                  <a:pt x="6056011" y="179733"/>
                </a:lnTo>
                <a:lnTo>
                  <a:pt x="6061588" y="194680"/>
                </a:lnTo>
                <a:lnTo>
                  <a:pt x="6062185" y="155896"/>
                </a:lnTo>
                <a:lnTo>
                  <a:pt x="6065958" y="141331"/>
                </a:lnTo>
                <a:lnTo>
                  <a:pt x="6091872" y="256734"/>
                </a:lnTo>
                <a:lnTo>
                  <a:pt x="6116004" y="149272"/>
                </a:lnTo>
                <a:lnTo>
                  <a:pt x="6122688" y="160970"/>
                </a:lnTo>
                <a:lnTo>
                  <a:pt x="6136609" y="138824"/>
                </a:lnTo>
                <a:lnTo>
                  <a:pt x="6149620" y="189060"/>
                </a:lnTo>
                <a:lnTo>
                  <a:pt x="6145185" y="125180"/>
                </a:lnTo>
                <a:lnTo>
                  <a:pt x="6158552" y="103914"/>
                </a:lnTo>
                <a:lnTo>
                  <a:pt x="6176733" y="162267"/>
                </a:lnTo>
                <a:lnTo>
                  <a:pt x="6176096" y="97107"/>
                </a:lnTo>
                <a:lnTo>
                  <a:pt x="6193799" y="121891"/>
                </a:lnTo>
                <a:lnTo>
                  <a:pt x="6200457" y="149420"/>
                </a:lnTo>
                <a:lnTo>
                  <a:pt x="6201071" y="132071"/>
                </a:lnTo>
                <a:lnTo>
                  <a:pt x="6221713" y="160970"/>
                </a:lnTo>
                <a:lnTo>
                  <a:pt x="6228084" y="107172"/>
                </a:lnTo>
                <a:lnTo>
                  <a:pt x="6237737" y="128499"/>
                </a:lnTo>
                <a:lnTo>
                  <a:pt x="6236607" y="62800"/>
                </a:lnTo>
                <a:lnTo>
                  <a:pt x="6252423" y="106844"/>
                </a:lnTo>
                <a:lnTo>
                  <a:pt x="6262591" y="59864"/>
                </a:lnTo>
                <a:lnTo>
                  <a:pt x="6288574" y="81519"/>
                </a:lnTo>
                <a:lnTo>
                  <a:pt x="6291963" y="27198"/>
                </a:lnTo>
                <a:lnTo>
                  <a:pt x="6320206" y="46651"/>
                </a:lnTo>
                <a:lnTo>
                  <a:pt x="6311168" y="21325"/>
                </a:lnTo>
                <a:lnTo>
                  <a:pt x="6331503" y="22793"/>
                </a:lnTo>
                <a:lnTo>
                  <a:pt x="6354097" y="771"/>
                </a:lnTo>
                <a:lnTo>
                  <a:pt x="6342984" y="771"/>
                </a:lnTo>
                <a:lnTo>
                  <a:pt x="6343426" y="513"/>
                </a:lnTo>
                <a:lnTo>
                  <a:pt x="6344212" y="0"/>
                </a:lnTo>
                <a:lnTo>
                  <a:pt x="12192000" y="0"/>
                </a:lnTo>
                <a:lnTo>
                  <a:pt x="12192000" y="1641566"/>
                </a:lnTo>
                <a:lnTo>
                  <a:pt x="0" y="16415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雨牧-圆">
            <a:extLst>
              <a:ext uri="{FF2B5EF4-FFF2-40B4-BE49-F238E27FC236}">
                <a16:creationId xmlns:a16="http://schemas.microsoft.com/office/drawing/2014/main" id="{F67F61B4-E0A6-45EB-8F93-F94A93A83238}"/>
              </a:ext>
            </a:extLst>
          </p:cNvPr>
          <p:cNvSpPr/>
          <p:nvPr/>
        </p:nvSpPr>
        <p:spPr>
          <a:xfrm>
            <a:off x="6064444" y="6948363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雨牧-圆">
            <a:extLst>
              <a:ext uri="{FF2B5EF4-FFF2-40B4-BE49-F238E27FC236}">
                <a16:creationId xmlns:a16="http://schemas.microsoft.com/office/drawing/2014/main" id="{480BB897-E8F5-4374-9FE8-7D482DEDB5A8}"/>
              </a:ext>
            </a:extLst>
          </p:cNvPr>
          <p:cNvSpPr/>
          <p:nvPr/>
        </p:nvSpPr>
        <p:spPr>
          <a:xfrm>
            <a:off x="6064853" y="6947681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雨牧-圆">
            <a:extLst>
              <a:ext uri="{FF2B5EF4-FFF2-40B4-BE49-F238E27FC236}">
                <a16:creationId xmlns:a16="http://schemas.microsoft.com/office/drawing/2014/main" id="{390B68F6-25A1-4550-B151-56739584A3B1}"/>
              </a:ext>
            </a:extLst>
          </p:cNvPr>
          <p:cNvSpPr/>
          <p:nvPr/>
        </p:nvSpPr>
        <p:spPr>
          <a:xfrm>
            <a:off x="6064595" y="337263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雨牧-碎片">
            <a:extLst>
              <a:ext uri="{FF2B5EF4-FFF2-40B4-BE49-F238E27FC236}">
                <a16:creationId xmlns:a16="http://schemas.microsoft.com/office/drawing/2014/main" id="{58144152-856C-4E95-B613-41C7F6E9546F}"/>
              </a:ext>
            </a:extLst>
          </p:cNvPr>
          <p:cNvSpPr/>
          <p:nvPr/>
        </p:nvSpPr>
        <p:spPr>
          <a:xfrm rot="13515596">
            <a:off x="6014568" y="5322836"/>
            <a:ext cx="71094" cy="67576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131" h="573283">
                <a:moveTo>
                  <a:pt x="251460" y="573283"/>
                </a:moveTo>
                <a:lnTo>
                  <a:pt x="0" y="0"/>
                </a:lnTo>
                <a:lnTo>
                  <a:pt x="603131" y="519943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雨牧-碎片">
            <a:extLst>
              <a:ext uri="{FF2B5EF4-FFF2-40B4-BE49-F238E27FC236}">
                <a16:creationId xmlns:a16="http://schemas.microsoft.com/office/drawing/2014/main" id="{C52DBE36-B9EC-4E07-AD97-FC2801CDA65E}"/>
              </a:ext>
            </a:extLst>
          </p:cNvPr>
          <p:cNvSpPr/>
          <p:nvPr/>
        </p:nvSpPr>
        <p:spPr>
          <a:xfrm rot="5400000">
            <a:off x="6064471" y="5259766"/>
            <a:ext cx="78212" cy="74342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131" h="573283">
                <a:moveTo>
                  <a:pt x="251460" y="573283"/>
                </a:moveTo>
                <a:lnTo>
                  <a:pt x="0" y="0"/>
                </a:lnTo>
                <a:lnTo>
                  <a:pt x="603131" y="519943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雨牧-碎片">
            <a:extLst>
              <a:ext uri="{FF2B5EF4-FFF2-40B4-BE49-F238E27FC236}">
                <a16:creationId xmlns:a16="http://schemas.microsoft.com/office/drawing/2014/main" id="{26B07327-F4AE-4FEF-B3F3-1F9EBF41A3F5}"/>
              </a:ext>
            </a:extLst>
          </p:cNvPr>
          <p:cNvSpPr/>
          <p:nvPr/>
        </p:nvSpPr>
        <p:spPr>
          <a:xfrm rot="4503429">
            <a:off x="5840635" y="5229984"/>
            <a:ext cx="104180" cy="63172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0 w 351671"/>
              <a:gd name="connsiteY0" fmla="*/ 213242 h 213242"/>
              <a:gd name="connsiteX1" fmla="*/ 48968 w 351671"/>
              <a:gd name="connsiteY1" fmla="*/ -1 h 213242"/>
              <a:gd name="connsiteX2" fmla="*/ 351671 w 351671"/>
              <a:gd name="connsiteY2" fmla="*/ 159902 h 213242"/>
              <a:gd name="connsiteX3" fmla="*/ 0 w 351671"/>
              <a:gd name="connsiteY3" fmla="*/ 213242 h 21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671" h="213242">
                <a:moveTo>
                  <a:pt x="0" y="213242"/>
                </a:moveTo>
                <a:lnTo>
                  <a:pt x="48968" y="-1"/>
                </a:lnTo>
                <a:lnTo>
                  <a:pt x="351671" y="159902"/>
                </a:lnTo>
                <a:lnTo>
                  <a:pt x="0" y="2132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雨牧-碎片">
            <a:extLst>
              <a:ext uri="{FF2B5EF4-FFF2-40B4-BE49-F238E27FC236}">
                <a16:creationId xmlns:a16="http://schemas.microsoft.com/office/drawing/2014/main" id="{AF148D63-E2CC-40E2-BB75-E663A5CDD0D6}"/>
              </a:ext>
            </a:extLst>
          </p:cNvPr>
          <p:cNvSpPr/>
          <p:nvPr/>
        </p:nvSpPr>
        <p:spPr>
          <a:xfrm rot="21009638" flipV="1">
            <a:off x="5910377" y="5210485"/>
            <a:ext cx="75398" cy="45719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0 w 351671"/>
              <a:gd name="connsiteY0" fmla="*/ 213242 h 213242"/>
              <a:gd name="connsiteX1" fmla="*/ 48968 w 351671"/>
              <a:gd name="connsiteY1" fmla="*/ -1 h 213242"/>
              <a:gd name="connsiteX2" fmla="*/ 351671 w 351671"/>
              <a:gd name="connsiteY2" fmla="*/ 159902 h 213242"/>
              <a:gd name="connsiteX3" fmla="*/ 0 w 351671"/>
              <a:gd name="connsiteY3" fmla="*/ 213242 h 21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671" h="213242">
                <a:moveTo>
                  <a:pt x="0" y="213242"/>
                </a:moveTo>
                <a:lnTo>
                  <a:pt x="48968" y="-1"/>
                </a:lnTo>
                <a:lnTo>
                  <a:pt x="351671" y="159902"/>
                </a:lnTo>
                <a:lnTo>
                  <a:pt x="0" y="2132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雨牧-碎片">
            <a:extLst>
              <a:ext uri="{FF2B5EF4-FFF2-40B4-BE49-F238E27FC236}">
                <a16:creationId xmlns:a16="http://schemas.microsoft.com/office/drawing/2014/main" id="{DFCCDA11-4759-4D8D-B2DC-80E0C0AF8981}"/>
              </a:ext>
            </a:extLst>
          </p:cNvPr>
          <p:cNvSpPr/>
          <p:nvPr/>
        </p:nvSpPr>
        <p:spPr>
          <a:xfrm rot="7742619">
            <a:off x="5978151" y="5190259"/>
            <a:ext cx="45719" cy="53870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251460 w 268994"/>
              <a:gd name="connsiteY0" fmla="*/ 573283 h 573283"/>
              <a:gd name="connsiteX1" fmla="*/ 0 w 268994"/>
              <a:gd name="connsiteY1" fmla="*/ 0 h 573283"/>
              <a:gd name="connsiteX2" fmla="*/ 268995 w 268994"/>
              <a:gd name="connsiteY2" fmla="*/ 73337 h 573283"/>
              <a:gd name="connsiteX3" fmla="*/ 251460 w 268994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94" h="573283">
                <a:moveTo>
                  <a:pt x="251460" y="573283"/>
                </a:moveTo>
                <a:lnTo>
                  <a:pt x="0" y="0"/>
                </a:lnTo>
                <a:lnTo>
                  <a:pt x="268995" y="73337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雨牧-碎片">
            <a:extLst>
              <a:ext uri="{FF2B5EF4-FFF2-40B4-BE49-F238E27FC236}">
                <a16:creationId xmlns:a16="http://schemas.microsoft.com/office/drawing/2014/main" id="{901FBBD7-BDAB-4DBE-880A-40D6AD175042}"/>
              </a:ext>
            </a:extLst>
          </p:cNvPr>
          <p:cNvSpPr/>
          <p:nvPr/>
        </p:nvSpPr>
        <p:spPr>
          <a:xfrm rot="9272331">
            <a:off x="6079051" y="5190432"/>
            <a:ext cx="108056" cy="45719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251460 w 268994"/>
              <a:gd name="connsiteY0" fmla="*/ 573283 h 573283"/>
              <a:gd name="connsiteX1" fmla="*/ 0 w 268994"/>
              <a:gd name="connsiteY1" fmla="*/ 0 h 573283"/>
              <a:gd name="connsiteX2" fmla="*/ 268995 w 268994"/>
              <a:gd name="connsiteY2" fmla="*/ 73337 h 573283"/>
              <a:gd name="connsiteX3" fmla="*/ 251460 w 268994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94" h="573283">
                <a:moveTo>
                  <a:pt x="251460" y="573283"/>
                </a:moveTo>
                <a:lnTo>
                  <a:pt x="0" y="0"/>
                </a:lnTo>
                <a:lnTo>
                  <a:pt x="268995" y="73337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雨牧-碎片">
            <a:extLst>
              <a:ext uri="{FF2B5EF4-FFF2-40B4-BE49-F238E27FC236}">
                <a16:creationId xmlns:a16="http://schemas.microsoft.com/office/drawing/2014/main" id="{7BCD5603-D838-4DCE-B025-CEBF40BFB119}"/>
              </a:ext>
            </a:extLst>
          </p:cNvPr>
          <p:cNvSpPr/>
          <p:nvPr/>
        </p:nvSpPr>
        <p:spPr>
          <a:xfrm rot="15455060">
            <a:off x="6150549" y="5242230"/>
            <a:ext cx="108056" cy="36000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251460 w 268994"/>
              <a:gd name="connsiteY0" fmla="*/ 573283 h 573283"/>
              <a:gd name="connsiteX1" fmla="*/ 0 w 268994"/>
              <a:gd name="connsiteY1" fmla="*/ 0 h 573283"/>
              <a:gd name="connsiteX2" fmla="*/ 268995 w 268994"/>
              <a:gd name="connsiteY2" fmla="*/ 73337 h 573283"/>
              <a:gd name="connsiteX3" fmla="*/ 251460 w 268994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94" h="573283">
                <a:moveTo>
                  <a:pt x="251460" y="573283"/>
                </a:moveTo>
                <a:lnTo>
                  <a:pt x="0" y="0"/>
                </a:lnTo>
                <a:lnTo>
                  <a:pt x="268995" y="73337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雨牧-碎片">
            <a:extLst>
              <a:ext uri="{FF2B5EF4-FFF2-40B4-BE49-F238E27FC236}">
                <a16:creationId xmlns:a16="http://schemas.microsoft.com/office/drawing/2014/main" id="{3A95C7CB-4AF2-46E7-8F42-08B8B3C69BF5}"/>
              </a:ext>
            </a:extLst>
          </p:cNvPr>
          <p:cNvSpPr/>
          <p:nvPr/>
        </p:nvSpPr>
        <p:spPr>
          <a:xfrm rot="15455060">
            <a:off x="6202635" y="5210474"/>
            <a:ext cx="68473" cy="54825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251460 w 268994"/>
              <a:gd name="connsiteY0" fmla="*/ 573283 h 573283"/>
              <a:gd name="connsiteX1" fmla="*/ 0 w 268994"/>
              <a:gd name="connsiteY1" fmla="*/ 0 h 573283"/>
              <a:gd name="connsiteX2" fmla="*/ 268995 w 268994"/>
              <a:gd name="connsiteY2" fmla="*/ 73337 h 573283"/>
              <a:gd name="connsiteX3" fmla="*/ 251460 w 268994"/>
              <a:gd name="connsiteY3" fmla="*/ 573283 h 573283"/>
              <a:gd name="connsiteX0" fmla="*/ 152922 w 170456"/>
              <a:gd name="connsiteY0" fmla="*/ 499951 h 873062"/>
              <a:gd name="connsiteX1" fmla="*/ -1 w 170456"/>
              <a:gd name="connsiteY1" fmla="*/ 873064 h 873062"/>
              <a:gd name="connsiteX2" fmla="*/ 170457 w 170456"/>
              <a:gd name="connsiteY2" fmla="*/ 5 h 873062"/>
              <a:gd name="connsiteX3" fmla="*/ 152922 w 170456"/>
              <a:gd name="connsiteY3" fmla="*/ 499951 h 87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456" h="873062">
                <a:moveTo>
                  <a:pt x="152922" y="499951"/>
                </a:moveTo>
                <a:lnTo>
                  <a:pt x="-1" y="873064"/>
                </a:lnTo>
                <a:lnTo>
                  <a:pt x="170457" y="5"/>
                </a:lnTo>
                <a:lnTo>
                  <a:pt x="152922" y="4999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雨牧-碎片">
            <a:extLst>
              <a:ext uri="{FF2B5EF4-FFF2-40B4-BE49-F238E27FC236}">
                <a16:creationId xmlns:a16="http://schemas.microsoft.com/office/drawing/2014/main" id="{F2DFA456-5667-4DF6-900E-8F484B15938F}"/>
              </a:ext>
            </a:extLst>
          </p:cNvPr>
          <p:cNvSpPr/>
          <p:nvPr/>
        </p:nvSpPr>
        <p:spPr>
          <a:xfrm rot="8851567" flipH="1">
            <a:off x="6238746" y="5192471"/>
            <a:ext cx="45719" cy="64920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251460 w 268994"/>
              <a:gd name="connsiteY0" fmla="*/ 573283 h 573283"/>
              <a:gd name="connsiteX1" fmla="*/ 0 w 268994"/>
              <a:gd name="connsiteY1" fmla="*/ 0 h 573283"/>
              <a:gd name="connsiteX2" fmla="*/ 268995 w 268994"/>
              <a:gd name="connsiteY2" fmla="*/ 73337 h 573283"/>
              <a:gd name="connsiteX3" fmla="*/ 251460 w 268994"/>
              <a:gd name="connsiteY3" fmla="*/ 573283 h 573283"/>
              <a:gd name="connsiteX0" fmla="*/ 152922 w 170456"/>
              <a:gd name="connsiteY0" fmla="*/ 499951 h 873062"/>
              <a:gd name="connsiteX1" fmla="*/ -1 w 170456"/>
              <a:gd name="connsiteY1" fmla="*/ 873064 h 873062"/>
              <a:gd name="connsiteX2" fmla="*/ 170457 w 170456"/>
              <a:gd name="connsiteY2" fmla="*/ 5 h 873062"/>
              <a:gd name="connsiteX3" fmla="*/ 152922 w 170456"/>
              <a:gd name="connsiteY3" fmla="*/ 499951 h 87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456" h="873062">
                <a:moveTo>
                  <a:pt x="152922" y="499951"/>
                </a:moveTo>
                <a:lnTo>
                  <a:pt x="-1" y="873064"/>
                </a:lnTo>
                <a:lnTo>
                  <a:pt x="170457" y="5"/>
                </a:lnTo>
                <a:lnTo>
                  <a:pt x="152922" y="4999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雨牧-碎片">
            <a:extLst>
              <a:ext uri="{FF2B5EF4-FFF2-40B4-BE49-F238E27FC236}">
                <a16:creationId xmlns:a16="http://schemas.microsoft.com/office/drawing/2014/main" id="{A2B337DE-EE21-414B-9F8A-EC35E964BD71}"/>
              </a:ext>
            </a:extLst>
          </p:cNvPr>
          <p:cNvSpPr/>
          <p:nvPr/>
        </p:nvSpPr>
        <p:spPr>
          <a:xfrm rot="14651714" flipH="1">
            <a:off x="6269622" y="5205663"/>
            <a:ext cx="63579" cy="45719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131" h="573283">
                <a:moveTo>
                  <a:pt x="251460" y="573283"/>
                </a:moveTo>
                <a:lnTo>
                  <a:pt x="0" y="0"/>
                </a:lnTo>
                <a:lnTo>
                  <a:pt x="603131" y="519943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雨牧-碎片">
            <a:extLst>
              <a:ext uri="{FF2B5EF4-FFF2-40B4-BE49-F238E27FC236}">
                <a16:creationId xmlns:a16="http://schemas.microsoft.com/office/drawing/2014/main" id="{DD1769FD-527E-4E97-91B2-6FCDAE8B1C06}"/>
              </a:ext>
            </a:extLst>
          </p:cNvPr>
          <p:cNvSpPr/>
          <p:nvPr/>
        </p:nvSpPr>
        <p:spPr>
          <a:xfrm rot="3378175" flipH="1">
            <a:off x="6302968" y="5180394"/>
            <a:ext cx="45719" cy="71821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131" h="573283">
                <a:moveTo>
                  <a:pt x="251460" y="573283"/>
                </a:moveTo>
                <a:lnTo>
                  <a:pt x="0" y="0"/>
                </a:lnTo>
                <a:lnTo>
                  <a:pt x="603131" y="519943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雨牧-碎片">
            <a:extLst>
              <a:ext uri="{FF2B5EF4-FFF2-40B4-BE49-F238E27FC236}">
                <a16:creationId xmlns:a16="http://schemas.microsoft.com/office/drawing/2014/main" id="{F7FC718E-8BD2-4125-B3C0-6DDC52E4C39D}"/>
              </a:ext>
            </a:extLst>
          </p:cNvPr>
          <p:cNvSpPr/>
          <p:nvPr/>
        </p:nvSpPr>
        <p:spPr>
          <a:xfrm rot="7742619">
            <a:off x="6032293" y="5190259"/>
            <a:ext cx="45719" cy="53870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251460 w 268994"/>
              <a:gd name="connsiteY0" fmla="*/ 573283 h 573283"/>
              <a:gd name="connsiteX1" fmla="*/ 0 w 268994"/>
              <a:gd name="connsiteY1" fmla="*/ 0 h 573283"/>
              <a:gd name="connsiteX2" fmla="*/ 268995 w 268994"/>
              <a:gd name="connsiteY2" fmla="*/ 73337 h 573283"/>
              <a:gd name="connsiteX3" fmla="*/ 251460 w 268994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94" h="573283">
                <a:moveTo>
                  <a:pt x="251460" y="573283"/>
                </a:moveTo>
                <a:lnTo>
                  <a:pt x="0" y="0"/>
                </a:lnTo>
                <a:lnTo>
                  <a:pt x="268995" y="73337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雨牧-碎片">
            <a:extLst>
              <a:ext uri="{FF2B5EF4-FFF2-40B4-BE49-F238E27FC236}">
                <a16:creationId xmlns:a16="http://schemas.microsoft.com/office/drawing/2014/main" id="{CC746C41-73F3-49CD-8B17-0AD334DBA21F}"/>
              </a:ext>
            </a:extLst>
          </p:cNvPr>
          <p:cNvSpPr/>
          <p:nvPr/>
        </p:nvSpPr>
        <p:spPr>
          <a:xfrm rot="15358454">
            <a:off x="5876319" y="5241035"/>
            <a:ext cx="48099" cy="45719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131" h="573283">
                <a:moveTo>
                  <a:pt x="251460" y="573283"/>
                </a:moveTo>
                <a:lnTo>
                  <a:pt x="0" y="0"/>
                </a:lnTo>
                <a:lnTo>
                  <a:pt x="603131" y="519943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雨牧-碎片">
            <a:extLst>
              <a:ext uri="{FF2B5EF4-FFF2-40B4-BE49-F238E27FC236}">
                <a16:creationId xmlns:a16="http://schemas.microsoft.com/office/drawing/2014/main" id="{D534216C-636E-4431-97D7-C99A8FAC2D51}"/>
              </a:ext>
            </a:extLst>
          </p:cNvPr>
          <p:cNvSpPr/>
          <p:nvPr/>
        </p:nvSpPr>
        <p:spPr>
          <a:xfrm rot="11721108" flipH="1">
            <a:off x="6038159" y="5303093"/>
            <a:ext cx="88655" cy="64920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251460 w 268994"/>
              <a:gd name="connsiteY0" fmla="*/ 573283 h 573283"/>
              <a:gd name="connsiteX1" fmla="*/ 0 w 268994"/>
              <a:gd name="connsiteY1" fmla="*/ 0 h 573283"/>
              <a:gd name="connsiteX2" fmla="*/ 268995 w 268994"/>
              <a:gd name="connsiteY2" fmla="*/ 73337 h 573283"/>
              <a:gd name="connsiteX3" fmla="*/ 251460 w 268994"/>
              <a:gd name="connsiteY3" fmla="*/ 573283 h 573283"/>
              <a:gd name="connsiteX0" fmla="*/ 152922 w 170456"/>
              <a:gd name="connsiteY0" fmla="*/ 499951 h 873062"/>
              <a:gd name="connsiteX1" fmla="*/ -1 w 170456"/>
              <a:gd name="connsiteY1" fmla="*/ 873064 h 873062"/>
              <a:gd name="connsiteX2" fmla="*/ 170457 w 170456"/>
              <a:gd name="connsiteY2" fmla="*/ 5 h 873062"/>
              <a:gd name="connsiteX3" fmla="*/ 152922 w 170456"/>
              <a:gd name="connsiteY3" fmla="*/ 499951 h 87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456" h="873062">
                <a:moveTo>
                  <a:pt x="152922" y="499951"/>
                </a:moveTo>
                <a:lnTo>
                  <a:pt x="-1" y="873064"/>
                </a:lnTo>
                <a:lnTo>
                  <a:pt x="170457" y="5"/>
                </a:lnTo>
                <a:lnTo>
                  <a:pt x="152922" y="4999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雨牧-碎片">
            <a:extLst>
              <a:ext uri="{FF2B5EF4-FFF2-40B4-BE49-F238E27FC236}">
                <a16:creationId xmlns:a16="http://schemas.microsoft.com/office/drawing/2014/main" id="{4D351D02-B271-436A-9EF3-4F5206CACF91}"/>
              </a:ext>
            </a:extLst>
          </p:cNvPr>
          <p:cNvSpPr/>
          <p:nvPr/>
        </p:nvSpPr>
        <p:spPr>
          <a:xfrm rot="13888066" flipH="1">
            <a:off x="6071824" y="5257055"/>
            <a:ext cx="90797" cy="64920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251460 w 268994"/>
              <a:gd name="connsiteY0" fmla="*/ 573283 h 573283"/>
              <a:gd name="connsiteX1" fmla="*/ 0 w 268994"/>
              <a:gd name="connsiteY1" fmla="*/ 0 h 573283"/>
              <a:gd name="connsiteX2" fmla="*/ 268995 w 268994"/>
              <a:gd name="connsiteY2" fmla="*/ 73337 h 573283"/>
              <a:gd name="connsiteX3" fmla="*/ 251460 w 268994"/>
              <a:gd name="connsiteY3" fmla="*/ 573283 h 573283"/>
              <a:gd name="connsiteX0" fmla="*/ 152922 w 170456"/>
              <a:gd name="connsiteY0" fmla="*/ 499951 h 873062"/>
              <a:gd name="connsiteX1" fmla="*/ -1 w 170456"/>
              <a:gd name="connsiteY1" fmla="*/ 873064 h 873062"/>
              <a:gd name="connsiteX2" fmla="*/ 170457 w 170456"/>
              <a:gd name="connsiteY2" fmla="*/ 5 h 873062"/>
              <a:gd name="connsiteX3" fmla="*/ 152922 w 170456"/>
              <a:gd name="connsiteY3" fmla="*/ 499951 h 87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456" h="873062">
                <a:moveTo>
                  <a:pt x="152922" y="499951"/>
                </a:moveTo>
                <a:lnTo>
                  <a:pt x="-1" y="873064"/>
                </a:lnTo>
                <a:lnTo>
                  <a:pt x="170457" y="5"/>
                </a:lnTo>
                <a:lnTo>
                  <a:pt x="152922" y="4999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雨牧-碎片">
            <a:extLst>
              <a:ext uri="{FF2B5EF4-FFF2-40B4-BE49-F238E27FC236}">
                <a16:creationId xmlns:a16="http://schemas.microsoft.com/office/drawing/2014/main" id="{870D6ADB-518A-4BA8-8E57-A936934EACC4}"/>
              </a:ext>
            </a:extLst>
          </p:cNvPr>
          <p:cNvSpPr/>
          <p:nvPr/>
        </p:nvSpPr>
        <p:spPr>
          <a:xfrm rot="8600791" flipH="1">
            <a:off x="5867945" y="5282268"/>
            <a:ext cx="121241" cy="45719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251460 w 268994"/>
              <a:gd name="connsiteY0" fmla="*/ 573283 h 573283"/>
              <a:gd name="connsiteX1" fmla="*/ 0 w 268994"/>
              <a:gd name="connsiteY1" fmla="*/ 0 h 573283"/>
              <a:gd name="connsiteX2" fmla="*/ 268995 w 268994"/>
              <a:gd name="connsiteY2" fmla="*/ 73337 h 573283"/>
              <a:gd name="connsiteX3" fmla="*/ 251460 w 268994"/>
              <a:gd name="connsiteY3" fmla="*/ 573283 h 573283"/>
              <a:gd name="connsiteX0" fmla="*/ 152922 w 170456"/>
              <a:gd name="connsiteY0" fmla="*/ 499951 h 873062"/>
              <a:gd name="connsiteX1" fmla="*/ -1 w 170456"/>
              <a:gd name="connsiteY1" fmla="*/ 873064 h 873062"/>
              <a:gd name="connsiteX2" fmla="*/ 170457 w 170456"/>
              <a:gd name="connsiteY2" fmla="*/ 5 h 873062"/>
              <a:gd name="connsiteX3" fmla="*/ 152922 w 170456"/>
              <a:gd name="connsiteY3" fmla="*/ 499951 h 87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456" h="873062">
                <a:moveTo>
                  <a:pt x="152922" y="499951"/>
                </a:moveTo>
                <a:lnTo>
                  <a:pt x="-1" y="873064"/>
                </a:lnTo>
                <a:lnTo>
                  <a:pt x="170457" y="5"/>
                </a:lnTo>
                <a:lnTo>
                  <a:pt x="152922" y="4999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雨牧-碎片">
            <a:extLst>
              <a:ext uri="{FF2B5EF4-FFF2-40B4-BE49-F238E27FC236}">
                <a16:creationId xmlns:a16="http://schemas.microsoft.com/office/drawing/2014/main" id="{E2F58DE4-ED2B-48D5-A55B-0E37899FD0C2}"/>
              </a:ext>
            </a:extLst>
          </p:cNvPr>
          <p:cNvSpPr/>
          <p:nvPr/>
        </p:nvSpPr>
        <p:spPr>
          <a:xfrm rot="12227102" flipH="1">
            <a:off x="6019171" y="5255383"/>
            <a:ext cx="69318" cy="64920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251460 w 268994"/>
              <a:gd name="connsiteY0" fmla="*/ 573283 h 573283"/>
              <a:gd name="connsiteX1" fmla="*/ 0 w 268994"/>
              <a:gd name="connsiteY1" fmla="*/ 0 h 573283"/>
              <a:gd name="connsiteX2" fmla="*/ 268995 w 268994"/>
              <a:gd name="connsiteY2" fmla="*/ 73337 h 573283"/>
              <a:gd name="connsiteX3" fmla="*/ 251460 w 268994"/>
              <a:gd name="connsiteY3" fmla="*/ 573283 h 573283"/>
              <a:gd name="connsiteX0" fmla="*/ 152922 w 170456"/>
              <a:gd name="connsiteY0" fmla="*/ 499951 h 873062"/>
              <a:gd name="connsiteX1" fmla="*/ -1 w 170456"/>
              <a:gd name="connsiteY1" fmla="*/ 873064 h 873062"/>
              <a:gd name="connsiteX2" fmla="*/ 170457 w 170456"/>
              <a:gd name="connsiteY2" fmla="*/ 5 h 873062"/>
              <a:gd name="connsiteX3" fmla="*/ 152922 w 170456"/>
              <a:gd name="connsiteY3" fmla="*/ 499951 h 87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456" h="873062">
                <a:moveTo>
                  <a:pt x="152922" y="499951"/>
                </a:moveTo>
                <a:lnTo>
                  <a:pt x="-1" y="873064"/>
                </a:lnTo>
                <a:lnTo>
                  <a:pt x="170457" y="5"/>
                </a:lnTo>
                <a:lnTo>
                  <a:pt x="152922" y="4999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雨牧-碎片">
            <a:extLst>
              <a:ext uri="{FF2B5EF4-FFF2-40B4-BE49-F238E27FC236}">
                <a16:creationId xmlns:a16="http://schemas.microsoft.com/office/drawing/2014/main" id="{3663A2FA-4401-411C-AAFA-2503265F59CF}"/>
              </a:ext>
            </a:extLst>
          </p:cNvPr>
          <p:cNvSpPr/>
          <p:nvPr/>
        </p:nvSpPr>
        <p:spPr>
          <a:xfrm rot="3692225">
            <a:off x="6166844" y="5289017"/>
            <a:ext cx="45719" cy="50483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251460 w 268994"/>
              <a:gd name="connsiteY0" fmla="*/ 573283 h 573283"/>
              <a:gd name="connsiteX1" fmla="*/ 0 w 268994"/>
              <a:gd name="connsiteY1" fmla="*/ 0 h 573283"/>
              <a:gd name="connsiteX2" fmla="*/ 268995 w 268994"/>
              <a:gd name="connsiteY2" fmla="*/ 73337 h 573283"/>
              <a:gd name="connsiteX3" fmla="*/ 251460 w 268994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94" h="573283">
                <a:moveTo>
                  <a:pt x="251460" y="573283"/>
                </a:moveTo>
                <a:lnTo>
                  <a:pt x="0" y="0"/>
                </a:lnTo>
                <a:lnTo>
                  <a:pt x="268995" y="73337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雨牧-碎片">
            <a:extLst>
              <a:ext uri="{FF2B5EF4-FFF2-40B4-BE49-F238E27FC236}">
                <a16:creationId xmlns:a16="http://schemas.microsoft.com/office/drawing/2014/main" id="{4184F031-32B9-42E2-9997-09728101D443}"/>
              </a:ext>
            </a:extLst>
          </p:cNvPr>
          <p:cNvSpPr/>
          <p:nvPr/>
        </p:nvSpPr>
        <p:spPr>
          <a:xfrm rot="3692225">
            <a:off x="6035793" y="5358432"/>
            <a:ext cx="73720" cy="45719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251460 w 268994"/>
              <a:gd name="connsiteY0" fmla="*/ 573283 h 573283"/>
              <a:gd name="connsiteX1" fmla="*/ 0 w 268994"/>
              <a:gd name="connsiteY1" fmla="*/ 0 h 573283"/>
              <a:gd name="connsiteX2" fmla="*/ 268995 w 268994"/>
              <a:gd name="connsiteY2" fmla="*/ 73337 h 573283"/>
              <a:gd name="connsiteX3" fmla="*/ 251460 w 268994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94" h="573283">
                <a:moveTo>
                  <a:pt x="251460" y="573283"/>
                </a:moveTo>
                <a:lnTo>
                  <a:pt x="0" y="0"/>
                </a:lnTo>
                <a:lnTo>
                  <a:pt x="268995" y="73337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雨牧-碎片">
            <a:extLst>
              <a:ext uri="{FF2B5EF4-FFF2-40B4-BE49-F238E27FC236}">
                <a16:creationId xmlns:a16="http://schemas.microsoft.com/office/drawing/2014/main" id="{226C4FDB-D551-40C0-A9A6-9FB8B5504690}"/>
              </a:ext>
            </a:extLst>
          </p:cNvPr>
          <p:cNvSpPr/>
          <p:nvPr/>
        </p:nvSpPr>
        <p:spPr>
          <a:xfrm rot="5400000">
            <a:off x="6076865" y="5369498"/>
            <a:ext cx="47723" cy="45719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251460 w 268994"/>
              <a:gd name="connsiteY0" fmla="*/ 573283 h 573283"/>
              <a:gd name="connsiteX1" fmla="*/ 0 w 268994"/>
              <a:gd name="connsiteY1" fmla="*/ 0 h 573283"/>
              <a:gd name="connsiteX2" fmla="*/ 268995 w 268994"/>
              <a:gd name="connsiteY2" fmla="*/ 73337 h 573283"/>
              <a:gd name="connsiteX3" fmla="*/ 251460 w 268994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94" h="573283">
                <a:moveTo>
                  <a:pt x="251460" y="573283"/>
                </a:moveTo>
                <a:lnTo>
                  <a:pt x="0" y="0"/>
                </a:lnTo>
                <a:lnTo>
                  <a:pt x="268995" y="73337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雨牧-碎片">
            <a:extLst>
              <a:ext uri="{FF2B5EF4-FFF2-40B4-BE49-F238E27FC236}">
                <a16:creationId xmlns:a16="http://schemas.microsoft.com/office/drawing/2014/main" id="{E8EB9ADE-7D94-47E1-B24F-50A1119BBB00}"/>
              </a:ext>
            </a:extLst>
          </p:cNvPr>
          <p:cNvSpPr/>
          <p:nvPr/>
        </p:nvSpPr>
        <p:spPr>
          <a:xfrm rot="5400000">
            <a:off x="6049792" y="5398573"/>
            <a:ext cx="45719" cy="45719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251460 w 268994"/>
              <a:gd name="connsiteY0" fmla="*/ 573283 h 573283"/>
              <a:gd name="connsiteX1" fmla="*/ 0 w 268994"/>
              <a:gd name="connsiteY1" fmla="*/ 0 h 573283"/>
              <a:gd name="connsiteX2" fmla="*/ 268995 w 268994"/>
              <a:gd name="connsiteY2" fmla="*/ 73337 h 573283"/>
              <a:gd name="connsiteX3" fmla="*/ 251460 w 268994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94" h="573283">
                <a:moveTo>
                  <a:pt x="251460" y="573283"/>
                </a:moveTo>
                <a:lnTo>
                  <a:pt x="0" y="0"/>
                </a:lnTo>
                <a:lnTo>
                  <a:pt x="268995" y="73337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雨牧-碎片">
            <a:extLst>
              <a:ext uri="{FF2B5EF4-FFF2-40B4-BE49-F238E27FC236}">
                <a16:creationId xmlns:a16="http://schemas.microsoft.com/office/drawing/2014/main" id="{3CF94D00-165D-42C9-89D0-21B92D2A0B6C}"/>
              </a:ext>
            </a:extLst>
          </p:cNvPr>
          <p:cNvSpPr/>
          <p:nvPr/>
        </p:nvSpPr>
        <p:spPr>
          <a:xfrm rot="10586872">
            <a:off x="5899306" y="5217607"/>
            <a:ext cx="48525" cy="45719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251460 w 268994"/>
              <a:gd name="connsiteY0" fmla="*/ 573283 h 573283"/>
              <a:gd name="connsiteX1" fmla="*/ 0 w 268994"/>
              <a:gd name="connsiteY1" fmla="*/ 0 h 573283"/>
              <a:gd name="connsiteX2" fmla="*/ 268995 w 268994"/>
              <a:gd name="connsiteY2" fmla="*/ 73337 h 573283"/>
              <a:gd name="connsiteX3" fmla="*/ 251460 w 268994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94" h="573283">
                <a:moveTo>
                  <a:pt x="251460" y="573283"/>
                </a:moveTo>
                <a:lnTo>
                  <a:pt x="0" y="0"/>
                </a:lnTo>
                <a:lnTo>
                  <a:pt x="268995" y="73337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雨牧-碎片">
            <a:extLst>
              <a:ext uri="{FF2B5EF4-FFF2-40B4-BE49-F238E27FC236}">
                <a16:creationId xmlns:a16="http://schemas.microsoft.com/office/drawing/2014/main" id="{81BB6B42-86DC-408F-ACBA-33BB64E6A85C}"/>
              </a:ext>
            </a:extLst>
          </p:cNvPr>
          <p:cNvSpPr/>
          <p:nvPr/>
        </p:nvSpPr>
        <p:spPr>
          <a:xfrm rot="12502661">
            <a:off x="5900595" y="5245215"/>
            <a:ext cx="69731" cy="65699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251460 w 268994"/>
              <a:gd name="connsiteY0" fmla="*/ 573283 h 573283"/>
              <a:gd name="connsiteX1" fmla="*/ 0 w 268994"/>
              <a:gd name="connsiteY1" fmla="*/ 0 h 573283"/>
              <a:gd name="connsiteX2" fmla="*/ 268995 w 268994"/>
              <a:gd name="connsiteY2" fmla="*/ 73337 h 573283"/>
              <a:gd name="connsiteX3" fmla="*/ 251460 w 268994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94" h="573283">
                <a:moveTo>
                  <a:pt x="251460" y="573283"/>
                </a:moveTo>
                <a:lnTo>
                  <a:pt x="0" y="0"/>
                </a:lnTo>
                <a:lnTo>
                  <a:pt x="268995" y="73337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雨牧-碎片">
            <a:extLst>
              <a:ext uri="{FF2B5EF4-FFF2-40B4-BE49-F238E27FC236}">
                <a16:creationId xmlns:a16="http://schemas.microsoft.com/office/drawing/2014/main" id="{3DD638B2-528C-4BD1-96A9-0C9A75CB0C2B}"/>
              </a:ext>
            </a:extLst>
          </p:cNvPr>
          <p:cNvSpPr/>
          <p:nvPr/>
        </p:nvSpPr>
        <p:spPr>
          <a:xfrm rot="8315769">
            <a:off x="5957619" y="5213983"/>
            <a:ext cx="45719" cy="48119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131" h="573283">
                <a:moveTo>
                  <a:pt x="251460" y="573283"/>
                </a:moveTo>
                <a:lnTo>
                  <a:pt x="0" y="0"/>
                </a:lnTo>
                <a:lnTo>
                  <a:pt x="603131" y="519943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雨牧-碎片">
            <a:extLst>
              <a:ext uri="{FF2B5EF4-FFF2-40B4-BE49-F238E27FC236}">
                <a16:creationId xmlns:a16="http://schemas.microsoft.com/office/drawing/2014/main" id="{C4DFCAFB-2620-4AFA-B15F-9AECDD410BAC}"/>
              </a:ext>
            </a:extLst>
          </p:cNvPr>
          <p:cNvSpPr/>
          <p:nvPr/>
        </p:nvSpPr>
        <p:spPr>
          <a:xfrm rot="15455060">
            <a:off x="5899765" y="5259592"/>
            <a:ext cx="108056" cy="36000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251460 w 268994"/>
              <a:gd name="connsiteY0" fmla="*/ 573283 h 573283"/>
              <a:gd name="connsiteX1" fmla="*/ 0 w 268994"/>
              <a:gd name="connsiteY1" fmla="*/ 0 h 573283"/>
              <a:gd name="connsiteX2" fmla="*/ 268995 w 268994"/>
              <a:gd name="connsiteY2" fmla="*/ 73337 h 573283"/>
              <a:gd name="connsiteX3" fmla="*/ 251460 w 268994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94" h="573283">
                <a:moveTo>
                  <a:pt x="251460" y="573283"/>
                </a:moveTo>
                <a:lnTo>
                  <a:pt x="0" y="0"/>
                </a:lnTo>
                <a:lnTo>
                  <a:pt x="268995" y="73337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雨牧-碎片">
            <a:extLst>
              <a:ext uri="{FF2B5EF4-FFF2-40B4-BE49-F238E27FC236}">
                <a16:creationId xmlns:a16="http://schemas.microsoft.com/office/drawing/2014/main" id="{BF60221F-CE56-4035-A8DD-933D3BF74E89}"/>
              </a:ext>
            </a:extLst>
          </p:cNvPr>
          <p:cNvSpPr/>
          <p:nvPr/>
        </p:nvSpPr>
        <p:spPr>
          <a:xfrm rot="15455060">
            <a:off x="6171770" y="5330970"/>
            <a:ext cx="108056" cy="36000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251460 w 268994"/>
              <a:gd name="connsiteY0" fmla="*/ 573283 h 573283"/>
              <a:gd name="connsiteX1" fmla="*/ 0 w 268994"/>
              <a:gd name="connsiteY1" fmla="*/ 0 h 573283"/>
              <a:gd name="connsiteX2" fmla="*/ 268995 w 268994"/>
              <a:gd name="connsiteY2" fmla="*/ 73337 h 573283"/>
              <a:gd name="connsiteX3" fmla="*/ 251460 w 268994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94" h="573283">
                <a:moveTo>
                  <a:pt x="251460" y="573283"/>
                </a:moveTo>
                <a:lnTo>
                  <a:pt x="0" y="0"/>
                </a:lnTo>
                <a:lnTo>
                  <a:pt x="268995" y="73337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雨牧-碎片">
            <a:extLst>
              <a:ext uri="{FF2B5EF4-FFF2-40B4-BE49-F238E27FC236}">
                <a16:creationId xmlns:a16="http://schemas.microsoft.com/office/drawing/2014/main" id="{5AE03B19-FFC9-4EF3-B1C1-66EF099D6CF3}"/>
              </a:ext>
            </a:extLst>
          </p:cNvPr>
          <p:cNvSpPr/>
          <p:nvPr/>
        </p:nvSpPr>
        <p:spPr>
          <a:xfrm rot="15811866" flipH="1">
            <a:off x="5927140" y="5301426"/>
            <a:ext cx="90797" cy="64920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251460 w 268994"/>
              <a:gd name="connsiteY0" fmla="*/ 573283 h 573283"/>
              <a:gd name="connsiteX1" fmla="*/ 0 w 268994"/>
              <a:gd name="connsiteY1" fmla="*/ 0 h 573283"/>
              <a:gd name="connsiteX2" fmla="*/ 268995 w 268994"/>
              <a:gd name="connsiteY2" fmla="*/ 73337 h 573283"/>
              <a:gd name="connsiteX3" fmla="*/ 251460 w 268994"/>
              <a:gd name="connsiteY3" fmla="*/ 573283 h 573283"/>
              <a:gd name="connsiteX0" fmla="*/ 152922 w 170456"/>
              <a:gd name="connsiteY0" fmla="*/ 499951 h 873062"/>
              <a:gd name="connsiteX1" fmla="*/ -1 w 170456"/>
              <a:gd name="connsiteY1" fmla="*/ 873064 h 873062"/>
              <a:gd name="connsiteX2" fmla="*/ 170457 w 170456"/>
              <a:gd name="connsiteY2" fmla="*/ 5 h 873062"/>
              <a:gd name="connsiteX3" fmla="*/ 152922 w 170456"/>
              <a:gd name="connsiteY3" fmla="*/ 499951 h 87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456" h="873062">
                <a:moveTo>
                  <a:pt x="152922" y="499951"/>
                </a:moveTo>
                <a:lnTo>
                  <a:pt x="-1" y="873064"/>
                </a:lnTo>
                <a:lnTo>
                  <a:pt x="170457" y="5"/>
                </a:lnTo>
                <a:lnTo>
                  <a:pt x="152922" y="4999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雨牧-碎片">
            <a:extLst>
              <a:ext uri="{FF2B5EF4-FFF2-40B4-BE49-F238E27FC236}">
                <a16:creationId xmlns:a16="http://schemas.microsoft.com/office/drawing/2014/main" id="{D1782F9F-D843-456A-9E4C-28851C95E28D}"/>
              </a:ext>
            </a:extLst>
          </p:cNvPr>
          <p:cNvSpPr/>
          <p:nvPr/>
        </p:nvSpPr>
        <p:spPr>
          <a:xfrm rot="309488">
            <a:off x="5946926" y="5223427"/>
            <a:ext cx="45719" cy="50483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251460 w 268994"/>
              <a:gd name="connsiteY0" fmla="*/ 573283 h 573283"/>
              <a:gd name="connsiteX1" fmla="*/ 0 w 268994"/>
              <a:gd name="connsiteY1" fmla="*/ 0 h 573283"/>
              <a:gd name="connsiteX2" fmla="*/ 268995 w 268994"/>
              <a:gd name="connsiteY2" fmla="*/ 73337 h 573283"/>
              <a:gd name="connsiteX3" fmla="*/ 251460 w 268994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94" h="573283">
                <a:moveTo>
                  <a:pt x="251460" y="573283"/>
                </a:moveTo>
                <a:lnTo>
                  <a:pt x="0" y="0"/>
                </a:lnTo>
                <a:lnTo>
                  <a:pt x="268995" y="73337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雨牧-碎片">
            <a:extLst>
              <a:ext uri="{FF2B5EF4-FFF2-40B4-BE49-F238E27FC236}">
                <a16:creationId xmlns:a16="http://schemas.microsoft.com/office/drawing/2014/main" id="{6DC2247D-8109-4BF5-AD8A-BF05AF900227}"/>
              </a:ext>
            </a:extLst>
          </p:cNvPr>
          <p:cNvSpPr/>
          <p:nvPr/>
        </p:nvSpPr>
        <p:spPr>
          <a:xfrm rot="9836646">
            <a:off x="6309469" y="5219254"/>
            <a:ext cx="78212" cy="74342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131" h="573283">
                <a:moveTo>
                  <a:pt x="251460" y="573283"/>
                </a:moveTo>
                <a:lnTo>
                  <a:pt x="0" y="0"/>
                </a:lnTo>
                <a:lnTo>
                  <a:pt x="603131" y="519943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雨牧-碎片">
            <a:extLst>
              <a:ext uri="{FF2B5EF4-FFF2-40B4-BE49-F238E27FC236}">
                <a16:creationId xmlns:a16="http://schemas.microsoft.com/office/drawing/2014/main" id="{6C44100B-6CDF-4E36-8B37-1D0C4035B2F3}"/>
              </a:ext>
            </a:extLst>
          </p:cNvPr>
          <p:cNvSpPr/>
          <p:nvPr/>
        </p:nvSpPr>
        <p:spPr>
          <a:xfrm rot="13906878">
            <a:off x="6135848" y="5223112"/>
            <a:ext cx="78212" cy="74342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131" h="573283">
                <a:moveTo>
                  <a:pt x="251460" y="573283"/>
                </a:moveTo>
                <a:lnTo>
                  <a:pt x="0" y="0"/>
                </a:lnTo>
                <a:lnTo>
                  <a:pt x="603131" y="519943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雨牧-碎片">
            <a:extLst>
              <a:ext uri="{FF2B5EF4-FFF2-40B4-BE49-F238E27FC236}">
                <a16:creationId xmlns:a16="http://schemas.microsoft.com/office/drawing/2014/main" id="{8F667E51-59C3-451F-A4A7-6910E11997E1}"/>
              </a:ext>
            </a:extLst>
          </p:cNvPr>
          <p:cNvSpPr/>
          <p:nvPr/>
        </p:nvSpPr>
        <p:spPr>
          <a:xfrm rot="309488">
            <a:off x="5928324" y="5300706"/>
            <a:ext cx="50991" cy="66070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  <a:gd name="connsiteX0" fmla="*/ 251460 w 268994"/>
              <a:gd name="connsiteY0" fmla="*/ 573283 h 573283"/>
              <a:gd name="connsiteX1" fmla="*/ 0 w 268994"/>
              <a:gd name="connsiteY1" fmla="*/ 0 h 573283"/>
              <a:gd name="connsiteX2" fmla="*/ 268995 w 268994"/>
              <a:gd name="connsiteY2" fmla="*/ 73337 h 573283"/>
              <a:gd name="connsiteX3" fmla="*/ 251460 w 268994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994" h="573283">
                <a:moveTo>
                  <a:pt x="251460" y="573283"/>
                </a:moveTo>
                <a:lnTo>
                  <a:pt x="0" y="0"/>
                </a:lnTo>
                <a:lnTo>
                  <a:pt x="268995" y="73337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雨牧-碎片">
            <a:extLst>
              <a:ext uri="{FF2B5EF4-FFF2-40B4-BE49-F238E27FC236}">
                <a16:creationId xmlns:a16="http://schemas.microsoft.com/office/drawing/2014/main" id="{EDF05CC9-A3E4-4FDA-A066-496AA9EA8D5F}"/>
              </a:ext>
            </a:extLst>
          </p:cNvPr>
          <p:cNvSpPr/>
          <p:nvPr/>
        </p:nvSpPr>
        <p:spPr>
          <a:xfrm rot="5400000">
            <a:off x="6089549" y="5329214"/>
            <a:ext cx="78212" cy="74342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131" h="573283">
                <a:moveTo>
                  <a:pt x="251460" y="573283"/>
                </a:moveTo>
                <a:lnTo>
                  <a:pt x="0" y="0"/>
                </a:lnTo>
                <a:lnTo>
                  <a:pt x="603131" y="519943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雨牧-碎片">
            <a:extLst>
              <a:ext uri="{FF2B5EF4-FFF2-40B4-BE49-F238E27FC236}">
                <a16:creationId xmlns:a16="http://schemas.microsoft.com/office/drawing/2014/main" id="{865CCEC4-E270-4385-B8B9-0D1AEFE9AE74}"/>
              </a:ext>
            </a:extLst>
          </p:cNvPr>
          <p:cNvSpPr/>
          <p:nvPr/>
        </p:nvSpPr>
        <p:spPr>
          <a:xfrm rot="13906878">
            <a:off x="6151280" y="5325355"/>
            <a:ext cx="78212" cy="74342"/>
          </a:xfrm>
          <a:custGeom>
            <a:avLst/>
            <a:gdLst>
              <a:gd name="connsiteX0" fmla="*/ 0 w 603131"/>
              <a:gd name="connsiteY0" fmla="*/ 519943 h 519943"/>
              <a:gd name="connsiteX1" fmla="*/ 0 w 603131"/>
              <a:gd name="connsiteY1" fmla="*/ 0 h 519943"/>
              <a:gd name="connsiteX2" fmla="*/ 603131 w 603131"/>
              <a:gd name="connsiteY2" fmla="*/ 519943 h 519943"/>
              <a:gd name="connsiteX3" fmla="*/ 0 w 603131"/>
              <a:gd name="connsiteY3" fmla="*/ 519943 h 519943"/>
              <a:gd name="connsiteX0" fmla="*/ 251460 w 603131"/>
              <a:gd name="connsiteY0" fmla="*/ 573283 h 573283"/>
              <a:gd name="connsiteX1" fmla="*/ 0 w 603131"/>
              <a:gd name="connsiteY1" fmla="*/ 0 h 573283"/>
              <a:gd name="connsiteX2" fmla="*/ 603131 w 603131"/>
              <a:gd name="connsiteY2" fmla="*/ 519943 h 573283"/>
              <a:gd name="connsiteX3" fmla="*/ 251460 w 603131"/>
              <a:gd name="connsiteY3" fmla="*/ 573283 h 57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131" h="573283">
                <a:moveTo>
                  <a:pt x="251460" y="573283"/>
                </a:moveTo>
                <a:lnTo>
                  <a:pt x="0" y="0"/>
                </a:lnTo>
                <a:lnTo>
                  <a:pt x="603131" y="519943"/>
                </a:lnTo>
                <a:lnTo>
                  <a:pt x="251460" y="5732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0" name="破碎">
            <a:hlinkClick r:id="" action="ppaction://media"/>
            <a:extLst>
              <a:ext uri="{FF2B5EF4-FFF2-40B4-BE49-F238E27FC236}">
                <a16:creationId xmlns:a16="http://schemas.microsoft.com/office/drawing/2014/main" id="{4FA6BDF9-040B-4E54-AB3B-452AC06851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81796" y="61912"/>
            <a:ext cx="487363" cy="487363"/>
          </a:xfrm>
          <a:prstGeom prst="rect">
            <a:avLst/>
          </a:prstGeom>
        </p:spPr>
      </p:pic>
      <p:sp>
        <p:nvSpPr>
          <p:cNvPr id="41" name="字幕">
            <a:extLst>
              <a:ext uri="{FF2B5EF4-FFF2-40B4-BE49-F238E27FC236}">
                <a16:creationId xmlns:a16="http://schemas.microsoft.com/office/drawing/2014/main" id="{ECC95D33-8FA5-4313-9F84-638798CA1E13}"/>
              </a:ext>
            </a:extLst>
          </p:cNvPr>
          <p:cNvSpPr txBox="1"/>
          <p:nvPr/>
        </p:nvSpPr>
        <p:spPr>
          <a:xfrm>
            <a:off x="5267502" y="1148690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突</a:t>
            </a:r>
          </a:p>
        </p:txBody>
      </p:sp>
      <p:sp>
        <p:nvSpPr>
          <p:cNvPr id="42" name="字幕">
            <a:extLst>
              <a:ext uri="{FF2B5EF4-FFF2-40B4-BE49-F238E27FC236}">
                <a16:creationId xmlns:a16="http://schemas.microsoft.com/office/drawing/2014/main" id="{72A19485-1D7E-4E15-A70D-2306B0933886}"/>
              </a:ext>
            </a:extLst>
          </p:cNvPr>
          <p:cNvSpPr txBox="1"/>
          <p:nvPr/>
        </p:nvSpPr>
        <p:spPr>
          <a:xfrm>
            <a:off x="5616674" y="1148690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破</a:t>
            </a:r>
          </a:p>
        </p:txBody>
      </p:sp>
      <p:sp>
        <p:nvSpPr>
          <p:cNvPr id="43" name="字幕">
            <a:extLst>
              <a:ext uri="{FF2B5EF4-FFF2-40B4-BE49-F238E27FC236}">
                <a16:creationId xmlns:a16="http://schemas.microsoft.com/office/drawing/2014/main" id="{676FA99E-EDB0-4B44-AC84-60CA2175B5E7}"/>
              </a:ext>
            </a:extLst>
          </p:cNvPr>
          <p:cNvSpPr txBox="1"/>
          <p:nvPr/>
        </p:nvSpPr>
        <p:spPr>
          <a:xfrm>
            <a:off x="5965846" y="1148690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自</a:t>
            </a:r>
          </a:p>
        </p:txBody>
      </p:sp>
      <p:sp>
        <p:nvSpPr>
          <p:cNvPr id="44" name="字幕">
            <a:extLst>
              <a:ext uri="{FF2B5EF4-FFF2-40B4-BE49-F238E27FC236}">
                <a16:creationId xmlns:a16="http://schemas.microsoft.com/office/drawing/2014/main" id="{2EF5A24B-034E-4843-9E48-800930FCFB7C}"/>
              </a:ext>
            </a:extLst>
          </p:cNvPr>
          <p:cNvSpPr txBox="1"/>
          <p:nvPr/>
        </p:nvSpPr>
        <p:spPr>
          <a:xfrm>
            <a:off x="6315019" y="1148691"/>
            <a:ext cx="67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己</a:t>
            </a:r>
          </a:p>
        </p:txBody>
      </p:sp>
    </p:spTree>
    <p:extLst>
      <p:ext uri="{BB962C8B-B14F-4D97-AF65-F5344CB8AC3E}">
        <p14:creationId xmlns:p14="http://schemas.microsoft.com/office/powerpoint/2010/main" val="77066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1.875E-6 0.7597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-4.16667E-7 -0.521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0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96296E-6 L -6.25E-7 -0.521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06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4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6.25E-7 -7.40741E-7 L -6.25E-7 -0.0993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7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1.48148E-6 L 0.01172 -0.30972 " pathEditMode="relative" rAng="0" ptsTypes="AA">
                                      <p:cBhvr>
                                        <p:cTn id="2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-1548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-2.22222E-6 L 0.01471 -0.30347 " pathEditMode="relative" rAng="0" ptsTypes="AA">
                                      <p:cBhvr>
                                        <p:cTn id="2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-1518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3.7037E-7 L -0.00455 -0.31343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1567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2.96296E-6 L 0.01888 -0.33518 " pathEditMode="relative" rAng="0" ptsTypes="AA">
                                      <p:cBhvr>
                                        <p:cTn id="3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1.85185E-6 L 0.01719 -0.17477 " pathEditMode="relative" rAng="0" ptsTypes="AA">
                                      <p:cBhvr>
                                        <p:cTn id="3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-875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4.81481E-6 L -0.01562 -0.25417 " pathEditMode="relative" rAng="0" ptsTypes="AA">
                                      <p:cBhvr>
                                        <p:cTn id="4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" y="-1270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1.85185E-6 L 0.01224 -0.29607 " pathEditMode="relative" rAng="0" ptsTypes="AA">
                                      <p:cBhvr>
                                        <p:cTn id="4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-1481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2.59259E-6 L -0.01445 -0.34398 " pathEditMode="relative" rAng="0" ptsTypes="AA">
                                      <p:cBhvr>
                                        <p:cTn id="5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-1719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4.44444E-6 L -0.01211 -0.3051 " pathEditMode="relative" rAng="0" ptsTypes="AA">
                                      <p:cBhvr>
                                        <p:cTn id="5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" y="-1525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5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1.48148E-6 L -0.01706 -0.20278 " pathEditMode="relative" rAng="0" ptsTypes="AA">
                                      <p:cBhvr>
                                        <p:cTn id="5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" y="-1013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6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3.33333E-6 L -0.02643 -0.17361 " pathEditMode="relative" rAng="0" ptsTypes="AA">
                                      <p:cBhvr>
                                        <p:cTn id="6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" y="-868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6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1.85185E-6 L 0.00651 -0.3206 " pathEditMode="relative" rAng="0" ptsTypes="AA">
                                      <p:cBhvr>
                                        <p:cTn id="6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-1604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6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-1.11111E-6 L 0.0267 -0.32338 " pathEditMode="relative" rAng="0" ptsTypes="AA">
                                      <p:cBhvr>
                                        <p:cTn id="7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" y="-16181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7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7.40741E-7 L 0.00156 -0.28102 " pathEditMode="relative" rAng="0" ptsTypes="AA">
                                      <p:cBhvr>
                                        <p:cTn id="7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1467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7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3.7037E-6 L -0.01198 -0.28704 " pathEditMode="relative" rAng="0" ptsTypes="AA">
                                      <p:cBhvr>
                                        <p:cTn id="7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" y="-1435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8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3.7037E-7 L 0.00807 -0.29607 " pathEditMode="relative" rAng="0" ptsTypes="AA">
                                      <p:cBhvr>
                                        <p:cTn id="82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" y="-14815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8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-3.33333E-6 L -0.0108 -0.29051 " pathEditMode="relative" rAng="0" ptsTypes="AA">
                                      <p:cBhvr>
                                        <p:cTn id="8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-14537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8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1.48148E-6 L -0.02682 -0.28333 " pathEditMode="relative" rAng="0" ptsTypes="AA">
                                      <p:cBhvr>
                                        <p:cTn id="90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-14167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9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7.40741E-7 L 0.00846 -0.26412 " pathEditMode="relative" rAng="0" ptsTypes="AA">
                                      <p:cBhvr>
                                        <p:cTn id="9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3218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96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1.11111E-6 L -0.01172 -0.22037 " pathEditMode="relative" rAng="0" ptsTypes="AA">
                                      <p:cBhvr>
                                        <p:cTn id="9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-11019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0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7.40741E-7 L -0.00742 -0.27801 " pathEditMode="relative" rAng="0" ptsTypes="AA">
                                      <p:cBhvr>
                                        <p:cTn id="10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-13912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0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0833E-6 -3.7037E-7 L 0.00247 -0.32778 " pathEditMode="relative" rAng="0" ptsTypes="AA">
                                      <p:cBhvr>
                                        <p:cTn id="10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16389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0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4.44444E-6 L 0.00156 -0.30578 " pathEditMode="relative" rAng="0" ptsTypes="AA">
                                      <p:cBhvr>
                                        <p:cTn id="11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1530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12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2.59259E-6 L 0.01003 -0.21922 " pathEditMode="relative" rAng="0" ptsTypes="AA">
                                      <p:cBhvr>
                                        <p:cTn id="11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-10972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1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4.44444E-6 L 0.0211 -0.21736 " pathEditMode="relative" rAng="0" ptsTypes="AA">
                                      <p:cBhvr>
                                        <p:cTn id="11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5" y="-1088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2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1.11111E-6 L 0.00742 -0.25162 " pathEditMode="relative" rAng="0" ptsTypes="AA">
                                      <p:cBhvr>
                                        <p:cTn id="122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12593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24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3.7037E-6 L -0.00312 -0.24815 " pathEditMode="relative" rAng="0" ptsTypes="AA">
                                      <p:cBhvr>
                                        <p:cTn id="126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1240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2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2.22222E-6 L 0.00105 -0.22454 " pathEditMode="relative" rAng="0" ptsTypes="AA">
                                      <p:cBhvr>
                                        <p:cTn id="13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1227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3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4.81481E-6 L -0.01015 -0.25301 " pathEditMode="relative" rAng="0" ptsTypes="AA">
                                      <p:cBhvr>
                                        <p:cTn id="13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-1266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3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1.85185E-6 L 0.00573 -0.27847 " pathEditMode="relative" rAng="0" ptsTypes="AA">
                                      <p:cBhvr>
                                        <p:cTn id="13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-13935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40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1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2.22222E-6 L 0.01133 -0.175 " pathEditMode="relative" rAng="0" ptsTypes="AA">
                                      <p:cBhvr>
                                        <p:cTn id="14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-875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4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5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2.59259E-6 L 0.00782 -0.2463 " pathEditMode="relative" rAng="0" ptsTypes="AA">
                                      <p:cBhvr>
                                        <p:cTn id="146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-12315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4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42" presetClass="path" presetSubtype="0" decel="2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-4.44444E-6 L 0.00065 -0.21018 " pathEditMode="relative" rAng="0" ptsTypes="AA">
                                      <p:cBhvr>
                                        <p:cTn id="15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0509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52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3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54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5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58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9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60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62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3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64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5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66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7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68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70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1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72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3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74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5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76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7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78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9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80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1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82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3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84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86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7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88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9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90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92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3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94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5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96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7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98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9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200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1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202" dur="4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3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204" dur="4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5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206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7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208" dur="4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9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210" dur="4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1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212" dur="4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3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214" dur="4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5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216" dur="4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7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218" dur="4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9" dur="5568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2" grpId="3" animBg="1"/>
      <p:bldP spid="23" grpId="0" animBg="1"/>
      <p:bldP spid="23" grpId="1" animBg="1"/>
      <p:bldP spid="23" grpId="2" animBg="1"/>
      <p:bldP spid="23" grpId="3" animBg="1"/>
      <p:bldP spid="24" grpId="0" animBg="1"/>
      <p:bldP spid="24" grpId="1" animBg="1"/>
      <p:bldP spid="24" grpId="2" animBg="1"/>
      <p:bldP spid="24" grpId="3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7" grpId="0" animBg="1"/>
      <p:bldP spid="27" grpId="1" animBg="1"/>
      <p:bldP spid="27" grpId="2" animBg="1"/>
      <p:bldP spid="27" grpId="3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  <p:bldP spid="35" grpId="0" animBg="1"/>
      <p:bldP spid="35" grpId="1" animBg="1"/>
      <p:bldP spid="35" grpId="2" animBg="1"/>
      <p:bldP spid="35" grpId="3" animBg="1"/>
      <p:bldP spid="36" grpId="0" animBg="1"/>
      <p:bldP spid="36" grpId="1" animBg="1"/>
      <p:bldP spid="36" grpId="2" animBg="1"/>
      <p:bldP spid="36" grpId="3" animBg="1"/>
      <p:bldP spid="37" grpId="0" animBg="1"/>
      <p:bldP spid="37" grpId="1" animBg="1"/>
      <p:bldP spid="37" grpId="2" animBg="1"/>
      <p:bldP spid="37" grpId="3" animBg="1"/>
      <p:bldP spid="38" grpId="0" animBg="1"/>
      <p:bldP spid="38" grpId="1" animBg="1"/>
      <p:bldP spid="38" grpId="2" animBg="1"/>
      <p:bldP spid="38" grpId="3" animBg="1"/>
      <p:bldP spid="39" grpId="0" animBg="1"/>
      <p:bldP spid="39" grpId="1" animBg="1"/>
      <p:bldP spid="39" grpId="2" animBg="1"/>
      <p:bldP spid="39" grpId="3" animBg="1"/>
      <p:bldP spid="41" grpId="0"/>
      <p:bldP spid="42" grpId="0"/>
      <p:bldP spid="43" grpId="0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雨牧-打字音">
            <a:hlinkClick r:id="" action="ppaction://media"/>
            <a:extLst>
              <a:ext uri="{FF2B5EF4-FFF2-40B4-BE49-F238E27FC236}">
                <a16:creationId xmlns:a16="http://schemas.microsoft.com/office/drawing/2014/main" id="{B4CFEDCA-A350-4090-A9C9-BCEDDC95541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558239" y="996496"/>
            <a:ext cx="487363" cy="487363"/>
          </a:xfrm>
          <a:prstGeom prst="rect">
            <a:avLst/>
          </a:prstGeom>
        </p:spPr>
      </p:pic>
      <p:pic>
        <p:nvPicPr>
          <p:cNvPr id="6" name="雨牧-打字音">
            <a:hlinkClick r:id="" action="ppaction://media"/>
            <a:extLst>
              <a:ext uri="{FF2B5EF4-FFF2-40B4-BE49-F238E27FC236}">
                <a16:creationId xmlns:a16="http://schemas.microsoft.com/office/drawing/2014/main" id="{627A43BC-808F-4485-820F-519DCCD7A33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558239" y="0"/>
            <a:ext cx="487363" cy="487363"/>
          </a:xfrm>
          <a:prstGeom prst="rect">
            <a:avLst/>
          </a:prstGeom>
        </p:spPr>
      </p:pic>
      <p:cxnSp>
        <p:nvCxnSpPr>
          <p:cNvPr id="20" name="雨牧-间断符">
            <a:extLst>
              <a:ext uri="{FF2B5EF4-FFF2-40B4-BE49-F238E27FC236}">
                <a16:creationId xmlns:a16="http://schemas.microsoft.com/office/drawing/2014/main" id="{D8F0416B-7AAF-4B48-9843-EB15253B5898}"/>
              </a:ext>
            </a:extLst>
          </p:cNvPr>
          <p:cNvCxnSpPr>
            <a:cxnSpLocks/>
          </p:cNvCxnSpPr>
          <p:nvPr/>
        </p:nvCxnSpPr>
        <p:spPr>
          <a:xfrm>
            <a:off x="7842800" y="3198500"/>
            <a:ext cx="0" cy="30600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雨牧-字幕">
            <a:extLst>
              <a:ext uri="{FF2B5EF4-FFF2-40B4-BE49-F238E27FC236}">
                <a16:creationId xmlns:a16="http://schemas.microsoft.com/office/drawing/2014/main" id="{95AF3D85-6138-4901-B710-D646547B748C}"/>
              </a:ext>
            </a:extLst>
          </p:cNvPr>
          <p:cNvSpPr txBox="1"/>
          <p:nvPr/>
        </p:nvSpPr>
        <p:spPr>
          <a:xfrm>
            <a:off x="4855437" y="3103776"/>
            <a:ext cx="303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defRPr>
            </a:lvl1pPr>
          </a:lstStyle>
          <a:p>
            <a:r>
              <a:rPr lang="zh-CN" altLang="en-US" sz="2800" dirty="0"/>
              <a:t>汇入大海</a:t>
            </a:r>
          </a:p>
        </p:txBody>
      </p:sp>
      <p:cxnSp>
        <p:nvCxnSpPr>
          <p:cNvPr id="22" name="雨牧-间断符">
            <a:extLst>
              <a:ext uri="{FF2B5EF4-FFF2-40B4-BE49-F238E27FC236}">
                <a16:creationId xmlns:a16="http://schemas.microsoft.com/office/drawing/2014/main" id="{29784202-3091-448B-BEE9-33D499561629}"/>
              </a:ext>
            </a:extLst>
          </p:cNvPr>
          <p:cNvCxnSpPr>
            <a:cxnSpLocks/>
          </p:cNvCxnSpPr>
          <p:nvPr/>
        </p:nvCxnSpPr>
        <p:spPr>
          <a:xfrm>
            <a:off x="4888368" y="3198500"/>
            <a:ext cx="0" cy="30600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字幕">
            <a:extLst>
              <a:ext uri="{FF2B5EF4-FFF2-40B4-BE49-F238E27FC236}">
                <a16:creationId xmlns:a16="http://schemas.microsoft.com/office/drawing/2014/main" id="{F2454B68-2217-4960-8239-17106356E024}"/>
              </a:ext>
            </a:extLst>
          </p:cNvPr>
          <p:cNvSpPr txBox="1"/>
          <p:nvPr/>
        </p:nvSpPr>
        <p:spPr>
          <a:xfrm>
            <a:off x="3784601" y="3103776"/>
            <a:ext cx="1061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将要</a:t>
            </a:r>
          </a:p>
        </p:txBody>
      </p:sp>
      <p:grpSp>
        <p:nvGrpSpPr>
          <p:cNvPr id="25" name="雨牧-字幕">
            <a:extLst>
              <a:ext uri="{FF2B5EF4-FFF2-40B4-BE49-F238E27FC236}">
                <a16:creationId xmlns:a16="http://schemas.microsoft.com/office/drawing/2014/main" id="{6951D9F0-71CA-4AE6-A6D9-9B25ACB105A7}"/>
              </a:ext>
            </a:extLst>
          </p:cNvPr>
          <p:cNvGrpSpPr/>
          <p:nvPr/>
        </p:nvGrpSpPr>
        <p:grpSpPr>
          <a:xfrm>
            <a:off x="4349201" y="2533194"/>
            <a:ext cx="3035068" cy="523220"/>
            <a:chOff x="4572014" y="1955509"/>
            <a:chExt cx="3035068" cy="523220"/>
          </a:xfrm>
        </p:grpSpPr>
        <p:sp>
          <p:nvSpPr>
            <p:cNvPr id="26" name="死在了25岁">
              <a:extLst>
                <a:ext uri="{FF2B5EF4-FFF2-40B4-BE49-F238E27FC236}">
                  <a16:creationId xmlns:a16="http://schemas.microsoft.com/office/drawing/2014/main" id="{8664A5D6-850C-43C6-BDEA-2C30BD1FDD70}"/>
                </a:ext>
              </a:extLst>
            </p:cNvPr>
            <p:cNvSpPr txBox="1"/>
            <p:nvPr/>
          </p:nvSpPr>
          <p:spPr>
            <a:xfrm>
              <a:off x="5555231" y="1955509"/>
              <a:ext cx="2051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defRPr>
              </a:lvl1pPr>
            </a:lstStyle>
            <a:p>
              <a:r>
                <a:rPr lang="zh-CN" altLang="en-US" sz="2800" dirty="0"/>
                <a:t>年少的你</a:t>
              </a:r>
            </a:p>
          </p:txBody>
        </p:sp>
        <p:sp>
          <p:nvSpPr>
            <p:cNvPr id="27" name="我">
              <a:extLst>
                <a:ext uri="{FF2B5EF4-FFF2-40B4-BE49-F238E27FC236}">
                  <a16:creationId xmlns:a16="http://schemas.microsoft.com/office/drawing/2014/main" id="{2E5F5BCF-516B-49B2-AAEB-A32E32652ED2}"/>
                </a:ext>
              </a:extLst>
            </p:cNvPr>
            <p:cNvSpPr txBox="1"/>
            <p:nvPr/>
          </p:nvSpPr>
          <p:spPr>
            <a:xfrm>
              <a:off x="4572014" y="1955509"/>
              <a:ext cx="9832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听说</a:t>
              </a:r>
            </a:p>
          </p:txBody>
        </p:sp>
      </p:grpSp>
      <p:pic>
        <p:nvPicPr>
          <p:cNvPr id="4" name="图片 3" descr="形状&#10;&#10;中度可信度描述已自动生成">
            <a:extLst>
              <a:ext uri="{FF2B5EF4-FFF2-40B4-BE49-F238E27FC236}">
                <a16:creationId xmlns:a16="http://schemas.microsoft.com/office/drawing/2014/main" id="{B2B0C75E-113F-966B-4177-B09538C03F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29" y="3972642"/>
            <a:ext cx="3977141" cy="27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9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3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水底气泡">
            <a:hlinkClick r:id="" action="ppaction://media"/>
            <a:extLst>
              <a:ext uri="{FF2B5EF4-FFF2-40B4-BE49-F238E27FC236}">
                <a16:creationId xmlns:a16="http://schemas.microsoft.com/office/drawing/2014/main" id="{DCBDF407-57DE-4D56-84E2-B2E82971B81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686" end="5364"/>
                  <p14:fade in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83142" y="418747"/>
            <a:ext cx="487363" cy="487363"/>
          </a:xfrm>
          <a:prstGeom prst="rect">
            <a:avLst/>
          </a:prstGeom>
        </p:spPr>
      </p:pic>
      <p:sp>
        <p:nvSpPr>
          <p:cNvPr id="23" name="气泡">
            <a:extLst>
              <a:ext uri="{FF2B5EF4-FFF2-40B4-BE49-F238E27FC236}">
                <a16:creationId xmlns:a16="http://schemas.microsoft.com/office/drawing/2014/main" id="{6BCD6CFB-B944-4CA2-B664-D61A3843A3BA}"/>
              </a:ext>
            </a:extLst>
          </p:cNvPr>
          <p:cNvSpPr/>
          <p:nvPr/>
        </p:nvSpPr>
        <p:spPr>
          <a:xfrm>
            <a:off x="6077645" y="6858000"/>
            <a:ext cx="36000" cy="36000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  <a:effectLst>
            <a:glow rad="25400">
              <a:schemeClr val="bg1">
                <a:lumMod val="5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气泡">
            <a:extLst>
              <a:ext uri="{FF2B5EF4-FFF2-40B4-BE49-F238E27FC236}">
                <a16:creationId xmlns:a16="http://schemas.microsoft.com/office/drawing/2014/main" id="{84CA61B2-0FB0-4D3B-9AEE-1887941ECE62}"/>
              </a:ext>
            </a:extLst>
          </p:cNvPr>
          <p:cNvSpPr/>
          <p:nvPr/>
        </p:nvSpPr>
        <p:spPr>
          <a:xfrm>
            <a:off x="6082725" y="6858000"/>
            <a:ext cx="54000" cy="54000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  <a:effectLst>
            <a:glow rad="25400">
              <a:schemeClr val="bg1">
                <a:lumMod val="5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气泡">
            <a:extLst>
              <a:ext uri="{FF2B5EF4-FFF2-40B4-BE49-F238E27FC236}">
                <a16:creationId xmlns:a16="http://schemas.microsoft.com/office/drawing/2014/main" id="{3D797E79-D5E5-47E4-939F-7FDF125C5446}"/>
              </a:ext>
            </a:extLst>
          </p:cNvPr>
          <p:cNvSpPr/>
          <p:nvPr/>
        </p:nvSpPr>
        <p:spPr>
          <a:xfrm>
            <a:off x="6092885" y="6873240"/>
            <a:ext cx="46800" cy="46800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  <a:effectLst>
            <a:glow rad="25400">
              <a:schemeClr val="bg1">
                <a:lumMod val="5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气泡">
            <a:extLst>
              <a:ext uri="{FF2B5EF4-FFF2-40B4-BE49-F238E27FC236}">
                <a16:creationId xmlns:a16="http://schemas.microsoft.com/office/drawing/2014/main" id="{51CDB064-43FD-4FF3-AC6A-895AE721044A}"/>
              </a:ext>
            </a:extLst>
          </p:cNvPr>
          <p:cNvSpPr/>
          <p:nvPr/>
        </p:nvSpPr>
        <p:spPr>
          <a:xfrm>
            <a:off x="6092257" y="6876853"/>
            <a:ext cx="36000" cy="36000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  <a:effectLst>
            <a:glow rad="25400">
              <a:schemeClr val="bg1">
                <a:lumMod val="5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气泡">
            <a:extLst>
              <a:ext uri="{FF2B5EF4-FFF2-40B4-BE49-F238E27FC236}">
                <a16:creationId xmlns:a16="http://schemas.microsoft.com/office/drawing/2014/main" id="{0E856E62-7F9A-4A47-BA57-CFBC6CACD85F}"/>
              </a:ext>
            </a:extLst>
          </p:cNvPr>
          <p:cNvSpPr/>
          <p:nvPr/>
        </p:nvSpPr>
        <p:spPr>
          <a:xfrm>
            <a:off x="6087265" y="6877588"/>
            <a:ext cx="36000" cy="36000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  <a:effectLst>
            <a:glow rad="25400">
              <a:schemeClr val="bg1">
                <a:lumMod val="5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气泡">
            <a:extLst>
              <a:ext uri="{FF2B5EF4-FFF2-40B4-BE49-F238E27FC236}">
                <a16:creationId xmlns:a16="http://schemas.microsoft.com/office/drawing/2014/main" id="{7935B179-4D18-440A-BC9E-056598B35339}"/>
              </a:ext>
            </a:extLst>
          </p:cNvPr>
          <p:cNvSpPr/>
          <p:nvPr/>
        </p:nvSpPr>
        <p:spPr>
          <a:xfrm>
            <a:off x="6080440" y="6864279"/>
            <a:ext cx="54000" cy="54000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  <a:effectLst>
            <a:glow rad="25400">
              <a:schemeClr val="bg1">
                <a:lumMod val="5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气泡">
            <a:extLst>
              <a:ext uri="{FF2B5EF4-FFF2-40B4-BE49-F238E27FC236}">
                <a16:creationId xmlns:a16="http://schemas.microsoft.com/office/drawing/2014/main" id="{AFA4025D-A3C2-4D63-B03E-B45F62D8C8C8}"/>
              </a:ext>
            </a:extLst>
          </p:cNvPr>
          <p:cNvSpPr/>
          <p:nvPr/>
        </p:nvSpPr>
        <p:spPr>
          <a:xfrm>
            <a:off x="6082516" y="6870215"/>
            <a:ext cx="46800" cy="46800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  <a:effectLst>
            <a:glow rad="25400">
              <a:schemeClr val="bg1">
                <a:lumMod val="50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">
            <a:extLst>
              <a:ext uri="{FF2B5EF4-FFF2-40B4-BE49-F238E27FC236}">
                <a16:creationId xmlns:a16="http://schemas.microsoft.com/office/drawing/2014/main" id="{FAB9292E-F669-47EF-9F4C-21CD6B95E8A7}"/>
              </a:ext>
            </a:extLst>
          </p:cNvPr>
          <p:cNvSpPr/>
          <p:nvPr/>
        </p:nvSpPr>
        <p:spPr>
          <a:xfrm>
            <a:off x="6059981" y="3337094"/>
            <a:ext cx="108000" cy="10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glow rad="63500">
              <a:schemeClr val="bg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">
            <a:extLst>
              <a:ext uri="{FF2B5EF4-FFF2-40B4-BE49-F238E27FC236}">
                <a16:creationId xmlns:a16="http://schemas.microsoft.com/office/drawing/2014/main" id="{EFD6DF00-D45C-40E6-82F3-38A86226C347}"/>
              </a:ext>
            </a:extLst>
          </p:cNvPr>
          <p:cNvSpPr/>
          <p:nvPr/>
        </p:nvSpPr>
        <p:spPr>
          <a:xfrm>
            <a:off x="6059779" y="3337296"/>
            <a:ext cx="108000" cy="10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glow rad="63500">
              <a:schemeClr val="bg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字幕">
            <a:extLst>
              <a:ext uri="{FF2B5EF4-FFF2-40B4-BE49-F238E27FC236}">
                <a16:creationId xmlns:a16="http://schemas.microsoft.com/office/drawing/2014/main" id="{6F4B1830-38FA-4B1E-B577-15206F2B615A}"/>
              </a:ext>
            </a:extLst>
          </p:cNvPr>
          <p:cNvGrpSpPr/>
          <p:nvPr/>
        </p:nvGrpSpPr>
        <p:grpSpPr>
          <a:xfrm>
            <a:off x="7045676" y="3152774"/>
            <a:ext cx="2177536" cy="523220"/>
            <a:chOff x="7781400" y="3173798"/>
            <a:chExt cx="2177536" cy="523220"/>
          </a:xfrm>
        </p:grpSpPr>
        <p:sp>
          <p:nvSpPr>
            <p:cNvPr id="16" name="救我">
              <a:extLst>
                <a:ext uri="{FF2B5EF4-FFF2-40B4-BE49-F238E27FC236}">
                  <a16:creationId xmlns:a16="http://schemas.microsoft.com/office/drawing/2014/main" id="{8ADAE810-7B1F-411A-99FB-5146BD3D922B}"/>
                </a:ext>
              </a:extLst>
            </p:cNvPr>
            <p:cNvSpPr txBox="1"/>
            <p:nvPr/>
          </p:nvSpPr>
          <p:spPr>
            <a:xfrm>
              <a:off x="8999085" y="3173798"/>
              <a:ext cx="959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endParaRPr>
            </a:p>
          </p:txBody>
        </p:sp>
        <p:sp>
          <p:nvSpPr>
            <p:cNvPr id="18" name="你">
              <a:extLst>
                <a:ext uri="{FF2B5EF4-FFF2-40B4-BE49-F238E27FC236}">
                  <a16:creationId xmlns:a16="http://schemas.microsoft.com/office/drawing/2014/main" id="{5E2B0CCB-F657-43EC-80AA-7BE3A8C3EA0B}"/>
                </a:ext>
              </a:extLst>
            </p:cNvPr>
            <p:cNvSpPr txBox="1"/>
            <p:nvPr/>
          </p:nvSpPr>
          <p:spPr>
            <a:xfrm>
              <a:off x="7781400" y="3173798"/>
              <a:ext cx="959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飞翔</a:t>
              </a:r>
            </a:p>
          </p:txBody>
        </p:sp>
      </p:grpSp>
      <p:grpSp>
        <p:nvGrpSpPr>
          <p:cNvPr id="19" name="字幕">
            <a:extLst>
              <a:ext uri="{FF2B5EF4-FFF2-40B4-BE49-F238E27FC236}">
                <a16:creationId xmlns:a16="http://schemas.microsoft.com/office/drawing/2014/main" id="{430220FD-C387-4F55-8C42-0B91AE8429AA}"/>
              </a:ext>
            </a:extLst>
          </p:cNvPr>
          <p:cNvGrpSpPr/>
          <p:nvPr/>
        </p:nvGrpSpPr>
        <p:grpSpPr>
          <a:xfrm>
            <a:off x="5007549" y="3152774"/>
            <a:ext cx="2185117" cy="523220"/>
            <a:chOff x="3956514" y="3173798"/>
            <a:chExt cx="2185117" cy="523220"/>
          </a:xfrm>
        </p:grpSpPr>
        <p:sp>
          <p:nvSpPr>
            <p:cNvPr id="20" name="堕落">
              <a:extLst>
                <a:ext uri="{FF2B5EF4-FFF2-40B4-BE49-F238E27FC236}">
                  <a16:creationId xmlns:a16="http://schemas.microsoft.com/office/drawing/2014/main" id="{AABB4F57-9005-4821-9C38-BBB7B03AA3FC}"/>
                </a:ext>
              </a:extLst>
            </p:cNvPr>
            <p:cNvSpPr txBox="1"/>
            <p:nvPr/>
          </p:nvSpPr>
          <p:spPr>
            <a:xfrm>
              <a:off x="5181780" y="3173798"/>
              <a:ext cx="959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阿里巴巴普惠体 Light" panose="00020600040101010101" pitchFamily="18" charset="-122"/>
                  <a:ea typeface="阿里巴巴普惠体 Light" panose="00020600040101010101" pitchFamily="18" charset="-122"/>
                  <a:cs typeface="阿里巴巴普惠体 Light" panose="00020600040101010101" pitchFamily="18" charset="-122"/>
                </a:rPr>
                <a:t>执意 </a:t>
              </a:r>
            </a:p>
          </p:txBody>
        </p:sp>
        <p:sp>
          <p:nvSpPr>
            <p:cNvPr id="21" name="自甘">
              <a:extLst>
                <a:ext uri="{FF2B5EF4-FFF2-40B4-BE49-F238E27FC236}">
                  <a16:creationId xmlns:a16="http://schemas.microsoft.com/office/drawing/2014/main" id="{53DBD45F-C2E7-4544-989B-F7B750BEE2FC}"/>
                </a:ext>
              </a:extLst>
            </p:cNvPr>
            <p:cNvSpPr txBox="1"/>
            <p:nvPr/>
          </p:nvSpPr>
          <p:spPr>
            <a:xfrm>
              <a:off x="4478541" y="3173798"/>
              <a:ext cx="959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endParaRPr>
            </a:p>
          </p:txBody>
        </p:sp>
        <p:sp>
          <p:nvSpPr>
            <p:cNvPr id="22" name="我">
              <a:extLst>
                <a:ext uri="{FF2B5EF4-FFF2-40B4-BE49-F238E27FC236}">
                  <a16:creationId xmlns:a16="http://schemas.microsoft.com/office/drawing/2014/main" id="{618B33B8-7A2A-4D1E-844B-822C128F896E}"/>
                </a:ext>
              </a:extLst>
            </p:cNvPr>
            <p:cNvSpPr txBox="1"/>
            <p:nvPr/>
          </p:nvSpPr>
          <p:spPr>
            <a:xfrm>
              <a:off x="3956514" y="3173798"/>
              <a:ext cx="959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338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4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5" presetClass="path" presetSubtype="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33333E-6 L -0.08411 3.33333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path" presetSubtype="0" decel="1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09388 3.33333E-6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6 C -0.00208 -0.04931 -0.02604 -0.10463 -0.00143 -0.15579 C 0.02096 -0.19445 0.0013 -0.26574 0.0013 -0.31181 " pathEditMode="relative" rAng="0" ptsTypes="AAA">
                                      <p:cBhvr>
                                        <p:cTn id="1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1560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3" presetClass="pat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4.81481E-6 C -0.00182 -0.04931 0.02136 -0.10348 -0.00117 -0.15579 C -0.02461 -0.19769 0.00169 -0.26598 0.00169 -0.31181 " pathEditMode="relative" rAng="0" ptsTypes="AAA">
                                      <p:cBhvr>
                                        <p:cTn id="2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560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3" presetClass="path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70833E-6 4.44444E-6 C 0.00052 -0.10394 -0.00117 -0.20811 -0.00039 -0.31181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560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C -0.0013 -0.06574 -0.01901 -0.13912 -0.00091 -0.20717 C 0.01563 -0.25856 0.00117 -0.35324 0.00117 -0.41388 " pathEditMode="relative" rAng="0" ptsTypes="AAA">
                                      <p:cBhvr>
                                        <p:cTn id="30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206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C -0.00117 -0.06597 -0.0168 -0.14004 -0.00078 -0.20833 C 0.01393 -0.25995 0.00104 -0.35532 0.00104 -0.41666 " pathEditMode="relative" rAng="0" ptsTypes="AAA">
                                      <p:cBhvr>
                                        <p:cTn id="3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2083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3" presetClass="pat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169 -1.11111E-6 C -0.00325 -0.06805 0.01654 -0.14282 -0.0026 -0.21505 C -0.02265 -0.27292 -0.00026 -0.36713 -0.00026 -0.43032 " pathEditMode="relative" rAng="0" ptsTypes="AAA">
                                      <p:cBhvr>
                                        <p:cTn id="4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152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3" presetClass="path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0104 -2.59259E-6 C -0.00221 -0.13889 0.00833 -0.27778 0.00352 -0.41597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2081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4" presetID="53" presetClass="exit" presetSubtype="3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雨牧-背景圆">
            <a:extLst>
              <a:ext uri="{FF2B5EF4-FFF2-40B4-BE49-F238E27FC236}">
                <a16:creationId xmlns:a16="http://schemas.microsoft.com/office/drawing/2014/main" id="{CB410940-A7BF-4AAF-8E6D-36E35FBD91A2}"/>
              </a:ext>
            </a:extLst>
          </p:cNvPr>
          <p:cNvSpPr/>
          <p:nvPr/>
        </p:nvSpPr>
        <p:spPr>
          <a:xfrm>
            <a:off x="-1067488" y="-3981707"/>
            <a:ext cx="15017260" cy="150172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字幕">
            <a:extLst>
              <a:ext uri="{FF2B5EF4-FFF2-40B4-BE49-F238E27FC236}">
                <a16:creationId xmlns:a16="http://schemas.microsoft.com/office/drawing/2014/main" id="{A0267122-7A9E-44BE-926F-58539B3D1DD9}"/>
              </a:ext>
            </a:extLst>
          </p:cNvPr>
          <p:cNvSpPr txBox="1"/>
          <p:nvPr/>
        </p:nvSpPr>
        <p:spPr>
          <a:xfrm>
            <a:off x="4928382" y="6252070"/>
            <a:ext cx="233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你要一直飞</a:t>
            </a:r>
          </a:p>
        </p:txBody>
      </p:sp>
      <p:sp>
        <p:nvSpPr>
          <p:cNvPr id="6" name="雨牧-中心圆">
            <a:extLst>
              <a:ext uri="{FF2B5EF4-FFF2-40B4-BE49-F238E27FC236}">
                <a16:creationId xmlns:a16="http://schemas.microsoft.com/office/drawing/2014/main" id="{C13E2AD7-BD2E-46C8-A92E-FEC869F8FC99}"/>
              </a:ext>
            </a:extLst>
          </p:cNvPr>
          <p:cNvSpPr/>
          <p:nvPr/>
        </p:nvSpPr>
        <p:spPr>
          <a:xfrm>
            <a:off x="2154380" y="3801692"/>
            <a:ext cx="107731" cy="1077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雨牧-中心圆">
            <a:extLst>
              <a:ext uri="{FF2B5EF4-FFF2-40B4-BE49-F238E27FC236}">
                <a16:creationId xmlns:a16="http://schemas.microsoft.com/office/drawing/2014/main" id="{660F2A31-6F3B-4271-90A3-B12A6EB08A7A}"/>
              </a:ext>
            </a:extLst>
          </p:cNvPr>
          <p:cNvSpPr/>
          <p:nvPr/>
        </p:nvSpPr>
        <p:spPr>
          <a:xfrm>
            <a:off x="3888912" y="2811877"/>
            <a:ext cx="107731" cy="1077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雨牧-中心圆">
            <a:extLst>
              <a:ext uri="{FF2B5EF4-FFF2-40B4-BE49-F238E27FC236}">
                <a16:creationId xmlns:a16="http://schemas.microsoft.com/office/drawing/2014/main" id="{973B13D8-4378-449E-9FF6-09BEDF098A88}"/>
              </a:ext>
            </a:extLst>
          </p:cNvPr>
          <p:cNvSpPr/>
          <p:nvPr/>
        </p:nvSpPr>
        <p:spPr>
          <a:xfrm>
            <a:off x="5171436" y="3027968"/>
            <a:ext cx="107731" cy="1077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雨牧-中心圆">
            <a:extLst>
              <a:ext uri="{FF2B5EF4-FFF2-40B4-BE49-F238E27FC236}">
                <a16:creationId xmlns:a16="http://schemas.microsoft.com/office/drawing/2014/main" id="{096D4044-5525-4271-B71D-303668ABB347}"/>
              </a:ext>
            </a:extLst>
          </p:cNvPr>
          <p:cNvSpPr/>
          <p:nvPr/>
        </p:nvSpPr>
        <p:spPr>
          <a:xfrm>
            <a:off x="6894729" y="3274153"/>
            <a:ext cx="107731" cy="1077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雨牧-中心圆">
            <a:extLst>
              <a:ext uri="{FF2B5EF4-FFF2-40B4-BE49-F238E27FC236}">
                <a16:creationId xmlns:a16="http://schemas.microsoft.com/office/drawing/2014/main" id="{77DAA19C-F5A9-4D5E-BC8A-9BFD4D4839D3}"/>
              </a:ext>
            </a:extLst>
          </p:cNvPr>
          <p:cNvSpPr/>
          <p:nvPr/>
        </p:nvSpPr>
        <p:spPr>
          <a:xfrm>
            <a:off x="7598113" y="4610584"/>
            <a:ext cx="107731" cy="1077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雨牧-中心圆">
            <a:extLst>
              <a:ext uri="{FF2B5EF4-FFF2-40B4-BE49-F238E27FC236}">
                <a16:creationId xmlns:a16="http://schemas.microsoft.com/office/drawing/2014/main" id="{B5F60E1D-3BB4-451E-8E56-41A34DA7F551}"/>
              </a:ext>
            </a:extLst>
          </p:cNvPr>
          <p:cNvSpPr/>
          <p:nvPr/>
        </p:nvSpPr>
        <p:spPr>
          <a:xfrm>
            <a:off x="9919282" y="3907200"/>
            <a:ext cx="107731" cy="1077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雨牧-中心圆">
            <a:extLst>
              <a:ext uri="{FF2B5EF4-FFF2-40B4-BE49-F238E27FC236}">
                <a16:creationId xmlns:a16="http://schemas.microsoft.com/office/drawing/2014/main" id="{B2C1072B-BB21-4B5E-83EC-F35C397087F9}"/>
              </a:ext>
            </a:extLst>
          </p:cNvPr>
          <p:cNvSpPr/>
          <p:nvPr/>
        </p:nvSpPr>
        <p:spPr>
          <a:xfrm>
            <a:off x="9766882" y="2148738"/>
            <a:ext cx="107731" cy="1077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雨牧-点">
            <a:extLst>
              <a:ext uri="{FF2B5EF4-FFF2-40B4-BE49-F238E27FC236}">
                <a16:creationId xmlns:a16="http://schemas.microsoft.com/office/drawing/2014/main" id="{440AE0BB-332F-4B02-B89F-FEE6C89C101A}"/>
              </a:ext>
            </a:extLst>
          </p:cNvPr>
          <p:cNvSpPr txBox="1"/>
          <p:nvPr/>
        </p:nvSpPr>
        <p:spPr>
          <a:xfrm>
            <a:off x="298836" y="3504811"/>
            <a:ext cx="266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-1000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endParaRPr lang="zh-CN" altLang="en-US" sz="4000" spc="-100000" dirty="0"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21" name="雨牧-外圈圆">
            <a:extLst>
              <a:ext uri="{FF2B5EF4-FFF2-40B4-BE49-F238E27FC236}">
                <a16:creationId xmlns:a16="http://schemas.microsoft.com/office/drawing/2014/main" id="{8F65EA05-8D1D-4759-9FFE-29226CC8E0A6}"/>
              </a:ext>
            </a:extLst>
          </p:cNvPr>
          <p:cNvSpPr/>
          <p:nvPr/>
        </p:nvSpPr>
        <p:spPr>
          <a:xfrm>
            <a:off x="2067407" y="3714719"/>
            <a:ext cx="281677" cy="281677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雨牧-外圈圆">
            <a:extLst>
              <a:ext uri="{FF2B5EF4-FFF2-40B4-BE49-F238E27FC236}">
                <a16:creationId xmlns:a16="http://schemas.microsoft.com/office/drawing/2014/main" id="{EB330626-66FD-4183-8EA7-CBA796BA419F}"/>
              </a:ext>
            </a:extLst>
          </p:cNvPr>
          <p:cNvSpPr/>
          <p:nvPr/>
        </p:nvSpPr>
        <p:spPr>
          <a:xfrm>
            <a:off x="3801939" y="2724904"/>
            <a:ext cx="281677" cy="281677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雨牧-外圈圆">
            <a:extLst>
              <a:ext uri="{FF2B5EF4-FFF2-40B4-BE49-F238E27FC236}">
                <a16:creationId xmlns:a16="http://schemas.microsoft.com/office/drawing/2014/main" id="{E1C00F44-038D-4256-8B4D-744F193C384B}"/>
              </a:ext>
            </a:extLst>
          </p:cNvPr>
          <p:cNvSpPr/>
          <p:nvPr/>
        </p:nvSpPr>
        <p:spPr>
          <a:xfrm>
            <a:off x="5079409" y="2940057"/>
            <a:ext cx="281677" cy="281677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雨牧-外圈圆">
            <a:extLst>
              <a:ext uri="{FF2B5EF4-FFF2-40B4-BE49-F238E27FC236}">
                <a16:creationId xmlns:a16="http://schemas.microsoft.com/office/drawing/2014/main" id="{4696B628-BABC-47F4-9051-6D5D1B2784DB}"/>
              </a:ext>
            </a:extLst>
          </p:cNvPr>
          <p:cNvSpPr/>
          <p:nvPr/>
        </p:nvSpPr>
        <p:spPr>
          <a:xfrm>
            <a:off x="6801737" y="3186014"/>
            <a:ext cx="281677" cy="281677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雨牧-外圈圆">
            <a:extLst>
              <a:ext uri="{FF2B5EF4-FFF2-40B4-BE49-F238E27FC236}">
                <a16:creationId xmlns:a16="http://schemas.microsoft.com/office/drawing/2014/main" id="{6B1983BE-5AD6-4C90-B610-F60E572B09B1}"/>
              </a:ext>
            </a:extLst>
          </p:cNvPr>
          <p:cNvSpPr/>
          <p:nvPr/>
        </p:nvSpPr>
        <p:spPr>
          <a:xfrm>
            <a:off x="7506886" y="4521783"/>
            <a:ext cx="281677" cy="281677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雨牧-外圈圆">
            <a:extLst>
              <a:ext uri="{FF2B5EF4-FFF2-40B4-BE49-F238E27FC236}">
                <a16:creationId xmlns:a16="http://schemas.microsoft.com/office/drawing/2014/main" id="{73D535A9-A7FE-40C9-82FD-4492D435D675}"/>
              </a:ext>
            </a:extLst>
          </p:cNvPr>
          <p:cNvSpPr/>
          <p:nvPr/>
        </p:nvSpPr>
        <p:spPr>
          <a:xfrm>
            <a:off x="9825851" y="3819501"/>
            <a:ext cx="281677" cy="281677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雨牧-外圈圆">
            <a:extLst>
              <a:ext uri="{FF2B5EF4-FFF2-40B4-BE49-F238E27FC236}">
                <a16:creationId xmlns:a16="http://schemas.microsoft.com/office/drawing/2014/main" id="{8C711998-6542-4E32-BDF9-7177FFFEB447}"/>
              </a:ext>
            </a:extLst>
          </p:cNvPr>
          <p:cNvSpPr/>
          <p:nvPr/>
        </p:nvSpPr>
        <p:spPr>
          <a:xfrm>
            <a:off x="9676795" y="2065228"/>
            <a:ext cx="281677" cy="281677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字幕">
            <a:extLst>
              <a:ext uri="{FF2B5EF4-FFF2-40B4-BE49-F238E27FC236}">
                <a16:creationId xmlns:a16="http://schemas.microsoft.com/office/drawing/2014/main" id="{8BE16A41-EC0F-4332-B423-E005927457B3}"/>
              </a:ext>
            </a:extLst>
          </p:cNvPr>
          <p:cNvSpPr txBox="1"/>
          <p:nvPr/>
        </p:nvSpPr>
        <p:spPr>
          <a:xfrm>
            <a:off x="4961356" y="6234135"/>
            <a:ext cx="233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直到长出翅膀</a:t>
            </a:r>
          </a:p>
        </p:txBody>
      </p:sp>
      <p:pic>
        <p:nvPicPr>
          <p:cNvPr id="33" name="转场4">
            <a:hlinkClick r:id="" action="ppaction://media"/>
            <a:extLst>
              <a:ext uri="{FF2B5EF4-FFF2-40B4-BE49-F238E27FC236}">
                <a16:creationId xmlns:a16="http://schemas.microsoft.com/office/drawing/2014/main" id="{E871A9B9-C155-473A-B27C-562CCD7EF6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87363" y="317147"/>
            <a:ext cx="487363" cy="487363"/>
          </a:xfrm>
          <a:prstGeom prst="rect">
            <a:avLst/>
          </a:prstGeom>
        </p:spPr>
      </p:pic>
      <p:pic>
        <p:nvPicPr>
          <p:cNvPr id="5" name="图片 4" descr="形状&#10;&#10;中度可信度描述已自动生成">
            <a:extLst>
              <a:ext uri="{FF2B5EF4-FFF2-40B4-BE49-F238E27FC236}">
                <a16:creationId xmlns:a16="http://schemas.microsoft.com/office/drawing/2014/main" id="{E904E0DD-F1BC-B73A-04C5-E8DBA7571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950" y="143427"/>
            <a:ext cx="3646583" cy="194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4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7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0" presetClass="path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30"/>
                                  </p:iterate>
                                  <p:childTnLst>
                                    <p:animMotion origin="layout" path="M 3.33333E-6 -0.00069 C 0.04544 -0.00069 0.09765 0.02477 0.1457 0.00093 C 0.19349 -0.02361 0.19596 -0.11921 0.28776 -0.1456 C 0.33086 -0.13194 0.31263 -0.10393 0.39271 -0.11342 C 0.42747 -0.12153 0.50078 -0.11458 0.53385 -0.07616 C 0.56705 -0.0375 0.54231 0.07593 0.59192 0.11875 C 0.61341 0.14491 0.76198 0.09607 0.78281 0.01458 C 0.80234 -0.06204 0.73515 -0.22037 0.77005 -0.24213 " pathEditMode="relative" rAng="0" ptsTypes="AAAAAAAA">
                                      <p:cBhvr>
                                        <p:cTn id="73" dur="3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23" y="-574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7" presetClass="path" presetSubtype="0" fill="hold" grpId="2" nodeType="withEffect">
                                  <p:stCondLst>
                                    <p:cond delay="4900"/>
                                  </p:stCondLst>
                                  <p:iterate type="lt">
                                    <p:tmPct val="60"/>
                                  </p:iterate>
                                  <p:childTnLst>
                                    <p:animMotion origin="layout" path="M 0.46419 -0.48032 L 0.46419 -0.36065 C 0.46419 -0.30694 0.54791 -0.24074 0.61601 -0.24074 L 0.76784 -0.24074 " pathEditMode="relative" rAng="0" ptsTypes="AAAA">
                                      <p:cBhvr>
                                        <p:cTn id="75" dur="13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82" y="11991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1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3" presetClass="exit" presetSubtype="32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2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53" presetClass="exit" presetSubtype="32" fill="hold" grpId="2" nodeType="withEffect">
                                  <p:stCondLst>
                                    <p:cond delay="26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2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53" presetClass="exit" presetSubtype="32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32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53" presetClass="exit" presetSubtype="32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53" presetClass="exit" presetSubtype="32" fill="hold" grpId="2" nodeType="withEffect">
                                  <p:stCondLst>
                                    <p:cond delay="4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4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3" grpId="0" animBg="1"/>
      <p:bldP spid="4" grpId="0"/>
      <p:bldP spid="6" grpId="0" animBg="1"/>
      <p:bldP spid="6" grpId="1" animBg="1"/>
      <p:bldP spid="6" grpId="2" animBg="1"/>
      <p:bldP spid="8" grpId="0" animBg="1"/>
      <p:bldP spid="8" grpId="1" animBg="1"/>
      <p:bldP spid="8" grpId="2" animBg="1"/>
      <p:bldP spid="10" grpId="0" animBg="1"/>
      <p:bldP spid="10" grpId="1" animBg="1"/>
      <p:bldP spid="10" grpId="2" animBg="1"/>
      <p:bldP spid="12" grpId="0" animBg="1"/>
      <p:bldP spid="12" grpId="1" animBg="1"/>
      <p:bldP spid="12" grpId="2" animBg="1"/>
      <p:bldP spid="14" grpId="0" animBg="1"/>
      <p:bldP spid="14" grpId="1" animBg="1"/>
      <p:bldP spid="14" grpId="2" animBg="1"/>
      <p:bldP spid="16" grpId="0" animBg="1"/>
      <p:bldP spid="16" grpId="1" animBg="1"/>
      <p:bldP spid="16" grpId="2" animBg="1"/>
      <p:bldP spid="18" grpId="0" animBg="1"/>
      <p:bldP spid="18" grpId="1" animBg="1"/>
      <p:bldP spid="18" grpId="2" animBg="1"/>
      <p:bldP spid="20" grpId="0"/>
      <p:bldP spid="20" grpId="1"/>
      <p:bldP spid="20" grpId="2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雨牧-中心圆">
            <a:extLst>
              <a:ext uri="{FF2B5EF4-FFF2-40B4-BE49-F238E27FC236}">
                <a16:creationId xmlns:a16="http://schemas.microsoft.com/office/drawing/2014/main" id="{9ACE01CD-0057-4048-9BC8-D7EA675BD151}"/>
              </a:ext>
            </a:extLst>
          </p:cNvPr>
          <p:cNvSpPr/>
          <p:nvPr/>
        </p:nvSpPr>
        <p:spPr>
          <a:xfrm>
            <a:off x="323820" y="2509928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雨牧-中心圆">
            <a:extLst>
              <a:ext uri="{FF2B5EF4-FFF2-40B4-BE49-F238E27FC236}">
                <a16:creationId xmlns:a16="http://schemas.microsoft.com/office/drawing/2014/main" id="{BBFD523F-EA88-4873-8AF5-09494036A184}"/>
              </a:ext>
            </a:extLst>
          </p:cNvPr>
          <p:cNvSpPr/>
          <p:nvPr/>
        </p:nvSpPr>
        <p:spPr>
          <a:xfrm>
            <a:off x="765510" y="1753076"/>
            <a:ext cx="72000" cy="72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雨牧-中心圆">
            <a:extLst>
              <a:ext uri="{FF2B5EF4-FFF2-40B4-BE49-F238E27FC236}">
                <a16:creationId xmlns:a16="http://schemas.microsoft.com/office/drawing/2014/main" id="{E78F0774-9B68-4514-B4EE-EE02CB471D91}"/>
              </a:ext>
            </a:extLst>
          </p:cNvPr>
          <p:cNvSpPr/>
          <p:nvPr/>
        </p:nvSpPr>
        <p:spPr>
          <a:xfrm>
            <a:off x="1191921" y="970495"/>
            <a:ext cx="107731" cy="107731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雨牧-中心圆">
            <a:extLst>
              <a:ext uri="{FF2B5EF4-FFF2-40B4-BE49-F238E27FC236}">
                <a16:creationId xmlns:a16="http://schemas.microsoft.com/office/drawing/2014/main" id="{B5916CAA-2724-4E37-A22D-8A9C33432780}"/>
              </a:ext>
            </a:extLst>
          </p:cNvPr>
          <p:cNvSpPr/>
          <p:nvPr/>
        </p:nvSpPr>
        <p:spPr>
          <a:xfrm>
            <a:off x="158400" y="1454382"/>
            <a:ext cx="36000" cy="36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雨牧-中心圆">
            <a:extLst>
              <a:ext uri="{FF2B5EF4-FFF2-40B4-BE49-F238E27FC236}">
                <a16:creationId xmlns:a16="http://schemas.microsoft.com/office/drawing/2014/main" id="{9D85AA6D-F0FF-4CE4-92F8-FEFC023FE8D6}"/>
              </a:ext>
            </a:extLst>
          </p:cNvPr>
          <p:cNvSpPr/>
          <p:nvPr/>
        </p:nvSpPr>
        <p:spPr>
          <a:xfrm>
            <a:off x="131151" y="2017441"/>
            <a:ext cx="36000" cy="36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雨牧-中心圆">
            <a:extLst>
              <a:ext uri="{FF2B5EF4-FFF2-40B4-BE49-F238E27FC236}">
                <a16:creationId xmlns:a16="http://schemas.microsoft.com/office/drawing/2014/main" id="{7101E57F-940E-4F1D-B6D0-CB83974D8DB9}"/>
              </a:ext>
            </a:extLst>
          </p:cNvPr>
          <p:cNvSpPr/>
          <p:nvPr/>
        </p:nvSpPr>
        <p:spPr>
          <a:xfrm>
            <a:off x="578464" y="134088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雨牧-中心圆">
            <a:extLst>
              <a:ext uri="{FF2B5EF4-FFF2-40B4-BE49-F238E27FC236}">
                <a16:creationId xmlns:a16="http://schemas.microsoft.com/office/drawing/2014/main" id="{945BBA87-B3DF-4112-97F4-41A85D505F37}"/>
              </a:ext>
            </a:extLst>
          </p:cNvPr>
          <p:cNvSpPr/>
          <p:nvPr/>
        </p:nvSpPr>
        <p:spPr>
          <a:xfrm>
            <a:off x="171100" y="489582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雨牧-中心圆">
            <a:extLst>
              <a:ext uri="{FF2B5EF4-FFF2-40B4-BE49-F238E27FC236}">
                <a16:creationId xmlns:a16="http://schemas.microsoft.com/office/drawing/2014/main" id="{7D93456E-3D56-4132-9B8E-36B05972C565}"/>
              </a:ext>
            </a:extLst>
          </p:cNvPr>
          <p:cNvSpPr/>
          <p:nvPr/>
        </p:nvSpPr>
        <p:spPr>
          <a:xfrm>
            <a:off x="1123200" y="383160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雨牧-中心圆">
            <a:extLst>
              <a:ext uri="{FF2B5EF4-FFF2-40B4-BE49-F238E27FC236}">
                <a16:creationId xmlns:a16="http://schemas.microsoft.com/office/drawing/2014/main" id="{AA061BB7-3E73-4159-9B07-4319D50EEEF9}"/>
              </a:ext>
            </a:extLst>
          </p:cNvPr>
          <p:cNvSpPr/>
          <p:nvPr/>
        </p:nvSpPr>
        <p:spPr>
          <a:xfrm>
            <a:off x="4478885" y="975398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雨牧-中心圆">
            <a:extLst>
              <a:ext uri="{FF2B5EF4-FFF2-40B4-BE49-F238E27FC236}">
                <a16:creationId xmlns:a16="http://schemas.microsoft.com/office/drawing/2014/main" id="{0B147C8E-6ED2-4438-8D30-79398B89EC17}"/>
              </a:ext>
            </a:extLst>
          </p:cNvPr>
          <p:cNvSpPr/>
          <p:nvPr/>
        </p:nvSpPr>
        <p:spPr>
          <a:xfrm>
            <a:off x="5163729" y="1938721"/>
            <a:ext cx="72000" cy="72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雨牧-中心圆">
            <a:extLst>
              <a:ext uri="{FF2B5EF4-FFF2-40B4-BE49-F238E27FC236}">
                <a16:creationId xmlns:a16="http://schemas.microsoft.com/office/drawing/2014/main" id="{D81AA614-ACE7-441D-AD4C-E863432D1AEB}"/>
              </a:ext>
            </a:extLst>
          </p:cNvPr>
          <p:cNvSpPr/>
          <p:nvPr/>
        </p:nvSpPr>
        <p:spPr>
          <a:xfrm>
            <a:off x="10069704" y="1502929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雨牧-中心圆">
            <a:extLst>
              <a:ext uri="{FF2B5EF4-FFF2-40B4-BE49-F238E27FC236}">
                <a16:creationId xmlns:a16="http://schemas.microsoft.com/office/drawing/2014/main" id="{13013E7E-12E2-44C7-B502-6CFE3DD7C861}"/>
              </a:ext>
            </a:extLst>
          </p:cNvPr>
          <p:cNvSpPr/>
          <p:nvPr/>
        </p:nvSpPr>
        <p:spPr>
          <a:xfrm>
            <a:off x="3496974" y="235080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雨牧-中心圆">
            <a:extLst>
              <a:ext uri="{FF2B5EF4-FFF2-40B4-BE49-F238E27FC236}">
                <a16:creationId xmlns:a16="http://schemas.microsoft.com/office/drawing/2014/main" id="{CC5B4C67-BBED-4735-A9C9-1B0619CC6B9F}"/>
              </a:ext>
            </a:extLst>
          </p:cNvPr>
          <p:cNvSpPr/>
          <p:nvPr/>
        </p:nvSpPr>
        <p:spPr>
          <a:xfrm>
            <a:off x="1635264" y="58171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雨牧-中心圆">
            <a:extLst>
              <a:ext uri="{FF2B5EF4-FFF2-40B4-BE49-F238E27FC236}">
                <a16:creationId xmlns:a16="http://schemas.microsoft.com/office/drawing/2014/main" id="{2C4ABDB4-D23F-4483-964F-EE19E4F35D15}"/>
              </a:ext>
            </a:extLst>
          </p:cNvPr>
          <p:cNvSpPr/>
          <p:nvPr/>
        </p:nvSpPr>
        <p:spPr>
          <a:xfrm>
            <a:off x="1692740" y="88477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雨牧-中心圆">
            <a:extLst>
              <a:ext uri="{FF2B5EF4-FFF2-40B4-BE49-F238E27FC236}">
                <a16:creationId xmlns:a16="http://schemas.microsoft.com/office/drawing/2014/main" id="{5260C733-A36A-40DC-B0D0-CC463BBD536B}"/>
              </a:ext>
            </a:extLst>
          </p:cNvPr>
          <p:cNvSpPr/>
          <p:nvPr/>
        </p:nvSpPr>
        <p:spPr>
          <a:xfrm>
            <a:off x="1436708" y="2462766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雨牧-中心圆">
            <a:extLst>
              <a:ext uri="{FF2B5EF4-FFF2-40B4-BE49-F238E27FC236}">
                <a16:creationId xmlns:a16="http://schemas.microsoft.com/office/drawing/2014/main" id="{D754554D-F834-4B91-9634-08F98C0F97FA}"/>
              </a:ext>
            </a:extLst>
          </p:cNvPr>
          <p:cNvSpPr/>
          <p:nvPr/>
        </p:nvSpPr>
        <p:spPr>
          <a:xfrm>
            <a:off x="2225705" y="2410515"/>
            <a:ext cx="36000" cy="36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雨牧-中心圆">
            <a:extLst>
              <a:ext uri="{FF2B5EF4-FFF2-40B4-BE49-F238E27FC236}">
                <a16:creationId xmlns:a16="http://schemas.microsoft.com/office/drawing/2014/main" id="{F8DCE901-1578-4CAF-9789-6C39F55E88B4}"/>
              </a:ext>
            </a:extLst>
          </p:cNvPr>
          <p:cNvSpPr/>
          <p:nvPr/>
        </p:nvSpPr>
        <p:spPr>
          <a:xfrm>
            <a:off x="1993419" y="189938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雨牧-中心圆">
            <a:extLst>
              <a:ext uri="{FF2B5EF4-FFF2-40B4-BE49-F238E27FC236}">
                <a16:creationId xmlns:a16="http://schemas.microsoft.com/office/drawing/2014/main" id="{2CA0A549-C0BF-402C-B08A-AD05D9CE2933}"/>
              </a:ext>
            </a:extLst>
          </p:cNvPr>
          <p:cNvSpPr/>
          <p:nvPr/>
        </p:nvSpPr>
        <p:spPr>
          <a:xfrm>
            <a:off x="2259901" y="1314164"/>
            <a:ext cx="72000" cy="72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雨牧-中心圆">
            <a:extLst>
              <a:ext uri="{FF2B5EF4-FFF2-40B4-BE49-F238E27FC236}">
                <a16:creationId xmlns:a16="http://schemas.microsoft.com/office/drawing/2014/main" id="{349265DD-07E7-490D-855A-D04281B5B846}"/>
              </a:ext>
            </a:extLst>
          </p:cNvPr>
          <p:cNvSpPr/>
          <p:nvPr/>
        </p:nvSpPr>
        <p:spPr>
          <a:xfrm>
            <a:off x="2690997" y="1083421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雨牧-中心圆">
            <a:extLst>
              <a:ext uri="{FF2B5EF4-FFF2-40B4-BE49-F238E27FC236}">
                <a16:creationId xmlns:a16="http://schemas.microsoft.com/office/drawing/2014/main" id="{331CDDE6-978E-42FA-880E-EB5118FEE722}"/>
              </a:ext>
            </a:extLst>
          </p:cNvPr>
          <p:cNvSpPr/>
          <p:nvPr/>
        </p:nvSpPr>
        <p:spPr>
          <a:xfrm>
            <a:off x="2719319" y="181159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雨牧-中心圆">
            <a:extLst>
              <a:ext uri="{FF2B5EF4-FFF2-40B4-BE49-F238E27FC236}">
                <a16:creationId xmlns:a16="http://schemas.microsoft.com/office/drawing/2014/main" id="{96CDC7B1-FDD3-42F0-B656-FBD4DDCF97F5}"/>
              </a:ext>
            </a:extLst>
          </p:cNvPr>
          <p:cNvSpPr/>
          <p:nvPr/>
        </p:nvSpPr>
        <p:spPr>
          <a:xfrm>
            <a:off x="3014678" y="387506"/>
            <a:ext cx="36000" cy="36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雨牧-中心圆">
            <a:extLst>
              <a:ext uri="{FF2B5EF4-FFF2-40B4-BE49-F238E27FC236}">
                <a16:creationId xmlns:a16="http://schemas.microsoft.com/office/drawing/2014/main" id="{E6E89A7B-36C7-4690-BC12-5245FB0BD0D8}"/>
              </a:ext>
            </a:extLst>
          </p:cNvPr>
          <p:cNvSpPr/>
          <p:nvPr/>
        </p:nvSpPr>
        <p:spPr>
          <a:xfrm>
            <a:off x="2966126" y="1920946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雨牧-中心圆">
            <a:extLst>
              <a:ext uri="{FF2B5EF4-FFF2-40B4-BE49-F238E27FC236}">
                <a16:creationId xmlns:a16="http://schemas.microsoft.com/office/drawing/2014/main" id="{2CCEAD01-E7CB-4492-8D26-E3DF5697F48C}"/>
              </a:ext>
            </a:extLst>
          </p:cNvPr>
          <p:cNvSpPr/>
          <p:nvPr/>
        </p:nvSpPr>
        <p:spPr>
          <a:xfrm>
            <a:off x="5590992" y="12800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雨牧-中心圆">
            <a:extLst>
              <a:ext uri="{FF2B5EF4-FFF2-40B4-BE49-F238E27FC236}">
                <a16:creationId xmlns:a16="http://schemas.microsoft.com/office/drawing/2014/main" id="{112A9D70-9C3B-450A-BE30-9C00B5B6C50D}"/>
              </a:ext>
            </a:extLst>
          </p:cNvPr>
          <p:cNvSpPr/>
          <p:nvPr/>
        </p:nvSpPr>
        <p:spPr>
          <a:xfrm>
            <a:off x="5759528" y="1221699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雨牧-中心圆">
            <a:extLst>
              <a:ext uri="{FF2B5EF4-FFF2-40B4-BE49-F238E27FC236}">
                <a16:creationId xmlns:a16="http://schemas.microsoft.com/office/drawing/2014/main" id="{9DCFBBB6-8356-4CF5-B493-4099BF0C83BE}"/>
              </a:ext>
            </a:extLst>
          </p:cNvPr>
          <p:cNvSpPr/>
          <p:nvPr/>
        </p:nvSpPr>
        <p:spPr>
          <a:xfrm>
            <a:off x="4115350" y="1226470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雨牧-中心圆">
            <a:extLst>
              <a:ext uri="{FF2B5EF4-FFF2-40B4-BE49-F238E27FC236}">
                <a16:creationId xmlns:a16="http://schemas.microsoft.com/office/drawing/2014/main" id="{2601A99E-5CA5-4802-8EE4-34859226C3F0}"/>
              </a:ext>
            </a:extLst>
          </p:cNvPr>
          <p:cNvSpPr/>
          <p:nvPr/>
        </p:nvSpPr>
        <p:spPr>
          <a:xfrm>
            <a:off x="4698993" y="1614206"/>
            <a:ext cx="36000" cy="36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雨牧-中心圆">
            <a:extLst>
              <a:ext uri="{FF2B5EF4-FFF2-40B4-BE49-F238E27FC236}">
                <a16:creationId xmlns:a16="http://schemas.microsoft.com/office/drawing/2014/main" id="{816F692B-B6FA-4C3D-80C2-B14F2BD38CF7}"/>
              </a:ext>
            </a:extLst>
          </p:cNvPr>
          <p:cNvSpPr/>
          <p:nvPr/>
        </p:nvSpPr>
        <p:spPr>
          <a:xfrm>
            <a:off x="5784628" y="2240090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雨牧-中心圆">
            <a:extLst>
              <a:ext uri="{FF2B5EF4-FFF2-40B4-BE49-F238E27FC236}">
                <a16:creationId xmlns:a16="http://schemas.microsoft.com/office/drawing/2014/main" id="{C960C5DB-D3A0-493F-889E-346C2A5B6CCC}"/>
              </a:ext>
            </a:extLst>
          </p:cNvPr>
          <p:cNvSpPr/>
          <p:nvPr/>
        </p:nvSpPr>
        <p:spPr>
          <a:xfrm>
            <a:off x="6415743" y="2039281"/>
            <a:ext cx="36000" cy="36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雨牧-中心圆">
            <a:extLst>
              <a:ext uri="{FF2B5EF4-FFF2-40B4-BE49-F238E27FC236}">
                <a16:creationId xmlns:a16="http://schemas.microsoft.com/office/drawing/2014/main" id="{494F2836-5A41-41D4-8030-9B9882DB3C9F}"/>
              </a:ext>
            </a:extLst>
          </p:cNvPr>
          <p:cNvSpPr/>
          <p:nvPr/>
        </p:nvSpPr>
        <p:spPr>
          <a:xfrm>
            <a:off x="6638067" y="1831299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雨牧-中心圆">
            <a:extLst>
              <a:ext uri="{FF2B5EF4-FFF2-40B4-BE49-F238E27FC236}">
                <a16:creationId xmlns:a16="http://schemas.microsoft.com/office/drawing/2014/main" id="{D4AFD6B4-6750-437C-B6E0-AA66928C9C2F}"/>
              </a:ext>
            </a:extLst>
          </p:cNvPr>
          <p:cNvSpPr/>
          <p:nvPr/>
        </p:nvSpPr>
        <p:spPr>
          <a:xfrm>
            <a:off x="4593983" y="51906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雨牧-中心圆">
            <a:extLst>
              <a:ext uri="{FF2B5EF4-FFF2-40B4-BE49-F238E27FC236}">
                <a16:creationId xmlns:a16="http://schemas.microsoft.com/office/drawing/2014/main" id="{62CC11DA-74D4-43C1-8517-29AE1CF47E06}"/>
              </a:ext>
            </a:extLst>
          </p:cNvPr>
          <p:cNvSpPr/>
          <p:nvPr/>
        </p:nvSpPr>
        <p:spPr>
          <a:xfrm>
            <a:off x="5985437" y="1160739"/>
            <a:ext cx="36000" cy="36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雨牧-中心圆">
            <a:extLst>
              <a:ext uri="{FF2B5EF4-FFF2-40B4-BE49-F238E27FC236}">
                <a16:creationId xmlns:a16="http://schemas.microsoft.com/office/drawing/2014/main" id="{601FE98F-6FF3-4073-8501-843FFC2DF879}"/>
              </a:ext>
            </a:extLst>
          </p:cNvPr>
          <p:cNvSpPr/>
          <p:nvPr/>
        </p:nvSpPr>
        <p:spPr>
          <a:xfrm>
            <a:off x="6935632" y="1192948"/>
            <a:ext cx="36000" cy="36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雨牧-中心圆">
            <a:extLst>
              <a:ext uri="{FF2B5EF4-FFF2-40B4-BE49-F238E27FC236}">
                <a16:creationId xmlns:a16="http://schemas.microsoft.com/office/drawing/2014/main" id="{30A01529-146D-4F74-B81A-D22DA9D0EF4E}"/>
              </a:ext>
            </a:extLst>
          </p:cNvPr>
          <p:cNvSpPr/>
          <p:nvPr/>
        </p:nvSpPr>
        <p:spPr>
          <a:xfrm>
            <a:off x="7344221" y="331758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雨牧-中心圆">
            <a:extLst>
              <a:ext uri="{FF2B5EF4-FFF2-40B4-BE49-F238E27FC236}">
                <a16:creationId xmlns:a16="http://schemas.microsoft.com/office/drawing/2014/main" id="{0B3CEE05-7CBA-4CC6-84F3-B290B2859443}"/>
              </a:ext>
            </a:extLst>
          </p:cNvPr>
          <p:cNvSpPr/>
          <p:nvPr/>
        </p:nvSpPr>
        <p:spPr>
          <a:xfrm>
            <a:off x="7801336" y="1577104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雨牧-中心圆">
            <a:extLst>
              <a:ext uri="{FF2B5EF4-FFF2-40B4-BE49-F238E27FC236}">
                <a16:creationId xmlns:a16="http://schemas.microsoft.com/office/drawing/2014/main" id="{1DB0EF79-CD7B-4464-A40A-5F0C67CD4783}"/>
              </a:ext>
            </a:extLst>
          </p:cNvPr>
          <p:cNvSpPr/>
          <p:nvPr/>
        </p:nvSpPr>
        <p:spPr>
          <a:xfrm>
            <a:off x="8434382" y="1295750"/>
            <a:ext cx="36000" cy="36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雨牧-中心圆">
            <a:extLst>
              <a:ext uri="{FF2B5EF4-FFF2-40B4-BE49-F238E27FC236}">
                <a16:creationId xmlns:a16="http://schemas.microsoft.com/office/drawing/2014/main" id="{3A7E1FEE-2EDA-413D-9C59-4C88B870698D}"/>
              </a:ext>
            </a:extLst>
          </p:cNvPr>
          <p:cNvSpPr/>
          <p:nvPr/>
        </p:nvSpPr>
        <p:spPr>
          <a:xfrm>
            <a:off x="8807717" y="522027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雨牧-中心圆">
            <a:extLst>
              <a:ext uri="{FF2B5EF4-FFF2-40B4-BE49-F238E27FC236}">
                <a16:creationId xmlns:a16="http://schemas.microsoft.com/office/drawing/2014/main" id="{4DD62313-B5BC-4DB9-8748-F7A7FDBE2CC5}"/>
              </a:ext>
            </a:extLst>
          </p:cNvPr>
          <p:cNvSpPr/>
          <p:nvPr/>
        </p:nvSpPr>
        <p:spPr>
          <a:xfrm>
            <a:off x="8039405" y="2675466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雨牧-中心圆">
            <a:extLst>
              <a:ext uri="{FF2B5EF4-FFF2-40B4-BE49-F238E27FC236}">
                <a16:creationId xmlns:a16="http://schemas.microsoft.com/office/drawing/2014/main" id="{8309E24A-9655-4C5A-A48D-7D58B2B63888}"/>
              </a:ext>
            </a:extLst>
          </p:cNvPr>
          <p:cNvSpPr/>
          <p:nvPr/>
        </p:nvSpPr>
        <p:spPr>
          <a:xfrm>
            <a:off x="3724982" y="717059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雨牧-中心圆">
            <a:extLst>
              <a:ext uri="{FF2B5EF4-FFF2-40B4-BE49-F238E27FC236}">
                <a16:creationId xmlns:a16="http://schemas.microsoft.com/office/drawing/2014/main" id="{37E82141-EE02-48A6-97DE-908A571A49A8}"/>
              </a:ext>
            </a:extLst>
          </p:cNvPr>
          <p:cNvSpPr/>
          <p:nvPr/>
        </p:nvSpPr>
        <p:spPr>
          <a:xfrm>
            <a:off x="8466847" y="2507736"/>
            <a:ext cx="36000" cy="36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雨牧-中心圆">
            <a:extLst>
              <a:ext uri="{FF2B5EF4-FFF2-40B4-BE49-F238E27FC236}">
                <a16:creationId xmlns:a16="http://schemas.microsoft.com/office/drawing/2014/main" id="{E1B98198-435A-4A0E-A9B1-88C58E97256E}"/>
              </a:ext>
            </a:extLst>
          </p:cNvPr>
          <p:cNvSpPr/>
          <p:nvPr/>
        </p:nvSpPr>
        <p:spPr>
          <a:xfrm>
            <a:off x="8934952" y="193331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雨牧-中心圆">
            <a:extLst>
              <a:ext uri="{FF2B5EF4-FFF2-40B4-BE49-F238E27FC236}">
                <a16:creationId xmlns:a16="http://schemas.microsoft.com/office/drawing/2014/main" id="{CDDB0F19-310B-4FB6-9584-9DBC113BC7BA}"/>
              </a:ext>
            </a:extLst>
          </p:cNvPr>
          <p:cNvSpPr/>
          <p:nvPr/>
        </p:nvSpPr>
        <p:spPr>
          <a:xfrm>
            <a:off x="9532745" y="250232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雨牧-中心圆">
            <a:extLst>
              <a:ext uri="{FF2B5EF4-FFF2-40B4-BE49-F238E27FC236}">
                <a16:creationId xmlns:a16="http://schemas.microsoft.com/office/drawing/2014/main" id="{9FCBA0FA-62B6-40D9-A887-A0C3CD90FF51}"/>
              </a:ext>
            </a:extLst>
          </p:cNvPr>
          <p:cNvSpPr/>
          <p:nvPr/>
        </p:nvSpPr>
        <p:spPr>
          <a:xfrm>
            <a:off x="8796896" y="2637591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雨牧-中心圆">
            <a:extLst>
              <a:ext uri="{FF2B5EF4-FFF2-40B4-BE49-F238E27FC236}">
                <a16:creationId xmlns:a16="http://schemas.microsoft.com/office/drawing/2014/main" id="{20085A17-EE93-40D4-B329-C80256AB9355}"/>
              </a:ext>
            </a:extLst>
          </p:cNvPr>
          <p:cNvSpPr/>
          <p:nvPr/>
        </p:nvSpPr>
        <p:spPr>
          <a:xfrm>
            <a:off x="9348783" y="1133430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雨牧-中心圆">
            <a:extLst>
              <a:ext uri="{FF2B5EF4-FFF2-40B4-BE49-F238E27FC236}">
                <a16:creationId xmlns:a16="http://schemas.microsoft.com/office/drawing/2014/main" id="{7D0866B1-F11F-4B3D-B73B-D08935E45B90}"/>
              </a:ext>
            </a:extLst>
          </p:cNvPr>
          <p:cNvSpPr/>
          <p:nvPr/>
        </p:nvSpPr>
        <p:spPr>
          <a:xfrm>
            <a:off x="9208106" y="576133"/>
            <a:ext cx="36000" cy="36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雨牧-中心圆">
            <a:extLst>
              <a:ext uri="{FF2B5EF4-FFF2-40B4-BE49-F238E27FC236}">
                <a16:creationId xmlns:a16="http://schemas.microsoft.com/office/drawing/2014/main" id="{F66C726B-09FF-4D27-BE4B-F0F2FE8104ED}"/>
              </a:ext>
            </a:extLst>
          </p:cNvPr>
          <p:cNvSpPr/>
          <p:nvPr/>
        </p:nvSpPr>
        <p:spPr>
          <a:xfrm>
            <a:off x="9819509" y="321833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雨牧-中心圆">
            <a:extLst>
              <a:ext uri="{FF2B5EF4-FFF2-40B4-BE49-F238E27FC236}">
                <a16:creationId xmlns:a16="http://schemas.microsoft.com/office/drawing/2014/main" id="{CE558F7D-AFD5-4C16-837C-0AA9B12ADBB2}"/>
              </a:ext>
            </a:extLst>
          </p:cNvPr>
          <p:cNvSpPr/>
          <p:nvPr/>
        </p:nvSpPr>
        <p:spPr>
          <a:xfrm>
            <a:off x="9727528" y="1203769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雨牧-中心圆">
            <a:extLst>
              <a:ext uri="{FF2B5EF4-FFF2-40B4-BE49-F238E27FC236}">
                <a16:creationId xmlns:a16="http://schemas.microsoft.com/office/drawing/2014/main" id="{8C8C2AB4-AD8D-43FE-B2D1-52E29EC86EF5}"/>
              </a:ext>
            </a:extLst>
          </p:cNvPr>
          <p:cNvSpPr/>
          <p:nvPr/>
        </p:nvSpPr>
        <p:spPr>
          <a:xfrm>
            <a:off x="9773603" y="656397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雨牧-中心圆">
            <a:extLst>
              <a:ext uri="{FF2B5EF4-FFF2-40B4-BE49-F238E27FC236}">
                <a16:creationId xmlns:a16="http://schemas.microsoft.com/office/drawing/2014/main" id="{41D100EC-E278-481E-938D-1FEAD30558CA}"/>
              </a:ext>
            </a:extLst>
          </p:cNvPr>
          <p:cNvSpPr/>
          <p:nvPr/>
        </p:nvSpPr>
        <p:spPr>
          <a:xfrm>
            <a:off x="11088391" y="1365192"/>
            <a:ext cx="72000" cy="72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雨牧-中心圆">
            <a:extLst>
              <a:ext uri="{FF2B5EF4-FFF2-40B4-BE49-F238E27FC236}">
                <a16:creationId xmlns:a16="http://schemas.microsoft.com/office/drawing/2014/main" id="{6EB0BB00-C3E0-48D7-B4B1-AB2FFE7AC03A}"/>
              </a:ext>
            </a:extLst>
          </p:cNvPr>
          <p:cNvSpPr/>
          <p:nvPr/>
        </p:nvSpPr>
        <p:spPr>
          <a:xfrm>
            <a:off x="10425502" y="554490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雨牧-中心圆">
            <a:extLst>
              <a:ext uri="{FF2B5EF4-FFF2-40B4-BE49-F238E27FC236}">
                <a16:creationId xmlns:a16="http://schemas.microsoft.com/office/drawing/2014/main" id="{A1CC2755-89F4-4EC7-A523-49652E72E28A}"/>
              </a:ext>
            </a:extLst>
          </p:cNvPr>
          <p:cNvSpPr/>
          <p:nvPr/>
        </p:nvSpPr>
        <p:spPr>
          <a:xfrm>
            <a:off x="10798837" y="2469861"/>
            <a:ext cx="36000" cy="36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雨牧-中心圆">
            <a:extLst>
              <a:ext uri="{FF2B5EF4-FFF2-40B4-BE49-F238E27FC236}">
                <a16:creationId xmlns:a16="http://schemas.microsoft.com/office/drawing/2014/main" id="{90DF0CE7-7417-4817-A37F-AD1B5A22A06B}"/>
              </a:ext>
            </a:extLst>
          </p:cNvPr>
          <p:cNvSpPr/>
          <p:nvPr/>
        </p:nvSpPr>
        <p:spPr>
          <a:xfrm>
            <a:off x="11334491" y="2058651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雨牧-中心圆">
            <a:extLst>
              <a:ext uri="{FF2B5EF4-FFF2-40B4-BE49-F238E27FC236}">
                <a16:creationId xmlns:a16="http://schemas.microsoft.com/office/drawing/2014/main" id="{68429F59-7A7D-4068-9F1F-7102865A4644}"/>
              </a:ext>
            </a:extLst>
          </p:cNvPr>
          <p:cNvSpPr/>
          <p:nvPr/>
        </p:nvSpPr>
        <p:spPr>
          <a:xfrm>
            <a:off x="11610434" y="2415754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雨牧-中心圆">
            <a:extLst>
              <a:ext uri="{FF2B5EF4-FFF2-40B4-BE49-F238E27FC236}">
                <a16:creationId xmlns:a16="http://schemas.microsoft.com/office/drawing/2014/main" id="{8C285ECD-54E6-4775-99D0-423227DD607C}"/>
              </a:ext>
            </a:extLst>
          </p:cNvPr>
          <p:cNvSpPr/>
          <p:nvPr/>
        </p:nvSpPr>
        <p:spPr>
          <a:xfrm>
            <a:off x="11639052" y="1182119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雨牧-中心圆">
            <a:extLst>
              <a:ext uri="{FF2B5EF4-FFF2-40B4-BE49-F238E27FC236}">
                <a16:creationId xmlns:a16="http://schemas.microsoft.com/office/drawing/2014/main" id="{CDC838EB-D4D8-45FB-8E3A-7C1D1256A856}"/>
              </a:ext>
            </a:extLst>
          </p:cNvPr>
          <p:cNvSpPr/>
          <p:nvPr/>
        </p:nvSpPr>
        <p:spPr>
          <a:xfrm>
            <a:off x="11523434" y="195684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雨牧-中心圆">
            <a:extLst>
              <a:ext uri="{FF2B5EF4-FFF2-40B4-BE49-F238E27FC236}">
                <a16:creationId xmlns:a16="http://schemas.microsoft.com/office/drawing/2014/main" id="{4E0CF6DC-851E-4693-9A73-D35B2B62370D}"/>
              </a:ext>
            </a:extLst>
          </p:cNvPr>
          <p:cNvSpPr/>
          <p:nvPr/>
        </p:nvSpPr>
        <p:spPr>
          <a:xfrm>
            <a:off x="10797092" y="619942"/>
            <a:ext cx="36000" cy="3600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雨牧-中心圆">
            <a:extLst>
              <a:ext uri="{FF2B5EF4-FFF2-40B4-BE49-F238E27FC236}">
                <a16:creationId xmlns:a16="http://schemas.microsoft.com/office/drawing/2014/main" id="{5F768EE4-9CBE-4CC2-8046-CB0DAA8A1108}"/>
              </a:ext>
            </a:extLst>
          </p:cNvPr>
          <p:cNvSpPr/>
          <p:nvPr/>
        </p:nvSpPr>
        <p:spPr>
          <a:xfrm>
            <a:off x="11862990" y="614531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雨牧-中心圆">
            <a:extLst>
              <a:ext uri="{FF2B5EF4-FFF2-40B4-BE49-F238E27FC236}">
                <a16:creationId xmlns:a16="http://schemas.microsoft.com/office/drawing/2014/main" id="{2821740D-41B7-4507-BEA2-4A5E94638C8D}"/>
              </a:ext>
            </a:extLst>
          </p:cNvPr>
          <p:cNvSpPr/>
          <p:nvPr/>
        </p:nvSpPr>
        <p:spPr>
          <a:xfrm>
            <a:off x="11127141" y="749797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雨牧-点">
            <a:extLst>
              <a:ext uri="{FF2B5EF4-FFF2-40B4-BE49-F238E27FC236}">
                <a16:creationId xmlns:a16="http://schemas.microsoft.com/office/drawing/2014/main" id="{E4A13F2B-E519-4D5A-AC07-76D569168C68}"/>
              </a:ext>
            </a:extLst>
          </p:cNvPr>
          <p:cNvSpPr txBox="1"/>
          <p:nvPr/>
        </p:nvSpPr>
        <p:spPr>
          <a:xfrm>
            <a:off x="5962132" y="189358"/>
            <a:ext cx="266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-1000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endParaRPr lang="zh-CN" altLang="en-US" sz="1600" spc="-100000" dirty="0"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pic>
        <p:nvPicPr>
          <p:cNvPr id="107" name="转场2">
            <a:hlinkClick r:id="" action="ppaction://media"/>
            <a:extLst>
              <a:ext uri="{FF2B5EF4-FFF2-40B4-BE49-F238E27FC236}">
                <a16:creationId xmlns:a16="http://schemas.microsoft.com/office/drawing/2014/main" id="{4E712C86-099E-4AFA-8340-2EE115E9BE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94430" y="418748"/>
            <a:ext cx="487363" cy="487363"/>
          </a:xfrm>
          <a:prstGeom prst="rect">
            <a:avLst/>
          </a:prstGeom>
        </p:spPr>
      </p:pic>
      <p:sp>
        <p:nvSpPr>
          <p:cNvPr id="111" name="雨牧-人">
            <a:extLst>
              <a:ext uri="{FF2B5EF4-FFF2-40B4-BE49-F238E27FC236}">
                <a16:creationId xmlns:a16="http://schemas.microsoft.com/office/drawing/2014/main" id="{5255D56B-DE63-4328-B882-C562CFE1DD25}"/>
              </a:ext>
            </a:extLst>
          </p:cNvPr>
          <p:cNvSpPr/>
          <p:nvPr/>
        </p:nvSpPr>
        <p:spPr>
          <a:xfrm rot="10296766">
            <a:off x="5910155" y="4447912"/>
            <a:ext cx="307575" cy="675331"/>
          </a:xfrm>
          <a:custGeom>
            <a:avLst/>
            <a:gdLst>
              <a:gd name="connsiteX0" fmla="*/ 458830 w 577604"/>
              <a:gd name="connsiteY0" fmla="*/ 913150 h 1268227"/>
              <a:gd name="connsiteX1" fmla="*/ 468454 w 577604"/>
              <a:gd name="connsiteY1" fmla="*/ 912933 h 1268227"/>
              <a:gd name="connsiteX2" fmla="*/ 471677 w 577604"/>
              <a:gd name="connsiteY2" fmla="*/ 912529 h 1268227"/>
              <a:gd name="connsiteX3" fmla="*/ 472628 w 577604"/>
              <a:gd name="connsiteY3" fmla="*/ 864381 h 1268227"/>
              <a:gd name="connsiteX4" fmla="*/ 466233 w 577604"/>
              <a:gd name="connsiteY4" fmla="*/ 856782 h 1268227"/>
              <a:gd name="connsiteX5" fmla="*/ 427144 w 577604"/>
              <a:gd name="connsiteY5" fmla="*/ 822469 h 1268227"/>
              <a:gd name="connsiteX6" fmla="*/ 303618 w 577604"/>
              <a:gd name="connsiteY6" fmla="*/ 763771 h 1268227"/>
              <a:gd name="connsiteX7" fmla="*/ 308691 w 577604"/>
              <a:gd name="connsiteY7" fmla="*/ 823099 h 1268227"/>
              <a:gd name="connsiteX8" fmla="*/ 442116 w 577604"/>
              <a:gd name="connsiteY8" fmla="*/ 906880 h 1268227"/>
              <a:gd name="connsiteX9" fmla="*/ 458830 w 577604"/>
              <a:gd name="connsiteY9" fmla="*/ 913150 h 1268227"/>
              <a:gd name="connsiteX10" fmla="*/ 464652 w 577604"/>
              <a:gd name="connsiteY10" fmla="*/ 1268227 h 1268227"/>
              <a:gd name="connsiteX11" fmla="*/ 470718 w 577604"/>
              <a:gd name="connsiteY11" fmla="*/ 961119 h 1268227"/>
              <a:gd name="connsiteX12" fmla="*/ 469579 w 577604"/>
              <a:gd name="connsiteY12" fmla="*/ 961133 h 1268227"/>
              <a:gd name="connsiteX13" fmla="*/ 437666 w 577604"/>
              <a:gd name="connsiteY13" fmla="*/ 956450 h 1268227"/>
              <a:gd name="connsiteX14" fmla="*/ 403011 w 577604"/>
              <a:gd name="connsiteY14" fmla="*/ 925616 h 1268227"/>
              <a:gd name="connsiteX15" fmla="*/ 293198 w 577604"/>
              <a:gd name="connsiteY15" fmla="*/ 876623 h 1268227"/>
              <a:gd name="connsiteX16" fmla="*/ 275885 w 577604"/>
              <a:gd name="connsiteY16" fmla="*/ 918805 h 1268227"/>
              <a:gd name="connsiteX17" fmla="*/ 214580 w 577604"/>
              <a:gd name="connsiteY17" fmla="*/ 954072 h 1268227"/>
              <a:gd name="connsiteX18" fmla="*/ 191751 w 577604"/>
              <a:gd name="connsiteY18" fmla="*/ 951522 h 1268227"/>
              <a:gd name="connsiteX19" fmla="*/ 135867 w 577604"/>
              <a:gd name="connsiteY19" fmla="*/ 935043 h 1268227"/>
              <a:gd name="connsiteX20" fmla="*/ 95250 w 577604"/>
              <a:gd name="connsiteY20" fmla="*/ 888384 h 1268227"/>
              <a:gd name="connsiteX21" fmla="*/ 9584 w 577604"/>
              <a:gd name="connsiteY21" fmla="*/ 890563 h 1268227"/>
              <a:gd name="connsiteX22" fmla="*/ 13440 w 577604"/>
              <a:gd name="connsiteY22" fmla="*/ 819623 h 1268227"/>
              <a:gd name="connsiteX23" fmla="*/ 89348 w 577604"/>
              <a:gd name="connsiteY23" fmla="*/ 816023 h 1268227"/>
              <a:gd name="connsiteX24" fmla="*/ 148461 w 577604"/>
              <a:gd name="connsiteY24" fmla="*/ 737335 h 1268227"/>
              <a:gd name="connsiteX25" fmla="*/ 133212 w 577604"/>
              <a:gd name="connsiteY25" fmla="*/ 695131 h 1268227"/>
              <a:gd name="connsiteX26" fmla="*/ 103190 w 577604"/>
              <a:gd name="connsiteY26" fmla="*/ 460322 h 1268227"/>
              <a:gd name="connsiteX27" fmla="*/ 17996 w 577604"/>
              <a:gd name="connsiteY27" fmla="*/ 282843 h 1268227"/>
              <a:gd name="connsiteX28" fmla="*/ 206117 w 577604"/>
              <a:gd name="connsiteY28" fmla="*/ 297780 h 1268227"/>
              <a:gd name="connsiteX29" fmla="*/ 230783 w 577604"/>
              <a:gd name="connsiteY29" fmla="*/ 151110 h 1268227"/>
              <a:gd name="connsiteX30" fmla="*/ 257347 w 577604"/>
              <a:gd name="connsiteY30" fmla="*/ 35702 h 1268227"/>
              <a:gd name="connsiteX31" fmla="*/ 258048 w 577604"/>
              <a:gd name="connsiteY31" fmla="*/ 33604 h 1268227"/>
              <a:gd name="connsiteX32" fmla="*/ 259405 w 577604"/>
              <a:gd name="connsiteY32" fmla="*/ 25073 h 1268227"/>
              <a:gd name="connsiteX33" fmla="*/ 261351 w 577604"/>
              <a:gd name="connsiteY33" fmla="*/ 18509 h 1268227"/>
              <a:gd name="connsiteX34" fmla="*/ 263086 w 577604"/>
              <a:gd name="connsiteY34" fmla="*/ 13383 h 1268227"/>
              <a:gd name="connsiteX35" fmla="*/ 264946 w 577604"/>
              <a:gd name="connsiteY35" fmla="*/ 10721 h 1268227"/>
              <a:gd name="connsiteX36" fmla="*/ 268864 w 577604"/>
              <a:gd name="connsiteY36" fmla="*/ 7384 h 1268227"/>
              <a:gd name="connsiteX37" fmla="*/ 271470 w 577604"/>
              <a:gd name="connsiteY37" fmla="*/ 6300 h 1268227"/>
              <a:gd name="connsiteX38" fmla="*/ 275175 w 577604"/>
              <a:gd name="connsiteY38" fmla="*/ 4400 h 1268227"/>
              <a:gd name="connsiteX39" fmla="*/ 276682 w 577604"/>
              <a:gd name="connsiteY39" fmla="*/ 4133 h 1268227"/>
              <a:gd name="connsiteX40" fmla="*/ 277782 w 577604"/>
              <a:gd name="connsiteY40" fmla="*/ 3316 h 1268227"/>
              <a:gd name="connsiteX41" fmla="*/ 279359 w 577604"/>
              <a:gd name="connsiteY41" fmla="*/ 2570 h 1268227"/>
              <a:gd name="connsiteX42" fmla="*/ 282375 w 577604"/>
              <a:gd name="connsiteY42" fmla="*/ 2036 h 1268227"/>
              <a:gd name="connsiteX43" fmla="*/ 283952 w 577604"/>
              <a:gd name="connsiteY43" fmla="*/ 1290 h 1268227"/>
              <a:gd name="connsiteX44" fmla="*/ 285460 w 577604"/>
              <a:gd name="connsiteY44" fmla="*/ 1023 h 1268227"/>
              <a:gd name="connsiteX45" fmla="*/ 290940 w 577604"/>
              <a:gd name="connsiteY45" fmla="*/ 363 h 1268227"/>
              <a:gd name="connsiteX46" fmla="*/ 304011 w 577604"/>
              <a:gd name="connsiteY46" fmla="*/ 1311 h 1268227"/>
              <a:gd name="connsiteX47" fmla="*/ 306743 w 577604"/>
              <a:gd name="connsiteY47" fmla="*/ 2693 h 1268227"/>
              <a:gd name="connsiteX48" fmla="*/ 309884 w 577604"/>
              <a:gd name="connsiteY48" fmla="*/ 4624 h 1268227"/>
              <a:gd name="connsiteX49" fmla="*/ 312884 w 577604"/>
              <a:gd name="connsiteY49" fmla="*/ 7513 h 1268227"/>
              <a:gd name="connsiteX50" fmla="*/ 314996 w 577604"/>
              <a:gd name="connsiteY50" fmla="*/ 9782 h 1268227"/>
              <a:gd name="connsiteX51" fmla="*/ 315742 w 577604"/>
              <a:gd name="connsiteY51" fmla="*/ 11359 h 1268227"/>
              <a:gd name="connsiteX52" fmla="*/ 316009 w 577604"/>
              <a:gd name="connsiteY52" fmla="*/ 12867 h 1268227"/>
              <a:gd name="connsiteX53" fmla="*/ 314934 w 577604"/>
              <a:gd name="connsiteY53" fmla="*/ 23474 h 1268227"/>
              <a:gd name="connsiteX54" fmla="*/ 313553 w 577604"/>
              <a:gd name="connsiteY54" fmla="*/ 26206 h 1268227"/>
              <a:gd name="connsiteX55" fmla="*/ 311622 w 577604"/>
              <a:gd name="connsiteY55" fmla="*/ 29346 h 1268227"/>
              <a:gd name="connsiteX56" fmla="*/ 308874 w 577604"/>
              <a:gd name="connsiteY56" fmla="*/ 31388 h 1268227"/>
              <a:gd name="connsiteX57" fmla="*/ 307084 w 577604"/>
              <a:gd name="connsiteY57" fmla="*/ 33571 h 1268227"/>
              <a:gd name="connsiteX58" fmla="*/ 305985 w 577604"/>
              <a:gd name="connsiteY58" fmla="*/ 34387 h 1268227"/>
              <a:gd name="connsiteX59" fmla="*/ 303308 w 577604"/>
              <a:gd name="connsiteY59" fmla="*/ 35950 h 1268227"/>
              <a:gd name="connsiteX60" fmla="*/ 302618 w 577604"/>
              <a:gd name="connsiteY60" fmla="*/ 37316 h 1268227"/>
              <a:gd name="connsiteX61" fmla="*/ 300349 w 577604"/>
              <a:gd name="connsiteY61" fmla="*/ 39428 h 1268227"/>
              <a:gd name="connsiteX62" fmla="*/ 299658 w 577604"/>
              <a:gd name="connsiteY62" fmla="*/ 40794 h 1268227"/>
              <a:gd name="connsiteX63" fmla="*/ 298277 w 577604"/>
              <a:gd name="connsiteY63" fmla="*/ 43526 h 1268227"/>
              <a:gd name="connsiteX64" fmla="*/ 294565 w 577604"/>
              <a:gd name="connsiteY64" fmla="*/ 62063 h 1268227"/>
              <a:gd name="connsiteX65" fmla="*/ 293662 w 577604"/>
              <a:gd name="connsiteY65" fmla="*/ 64866 h 1268227"/>
              <a:gd name="connsiteX66" fmla="*/ 291701 w 577604"/>
              <a:gd name="connsiteY66" fmla="*/ 74852 h 1268227"/>
              <a:gd name="connsiteX67" fmla="*/ 291510 w 577604"/>
              <a:gd name="connsiteY67" fmla="*/ 75612 h 1268227"/>
              <a:gd name="connsiteX68" fmla="*/ 289206 w 577604"/>
              <a:gd name="connsiteY68" fmla="*/ 93600 h 1268227"/>
              <a:gd name="connsiteX69" fmla="*/ 263635 w 577604"/>
              <a:gd name="connsiteY69" fmla="*/ 310410 h 1268227"/>
              <a:gd name="connsiteX70" fmla="*/ 321923 w 577604"/>
              <a:gd name="connsiteY70" fmla="*/ 29180 h 1268227"/>
              <a:gd name="connsiteX71" fmla="*/ 324963 w 577604"/>
              <a:gd name="connsiteY71" fmla="*/ 24526 h 1268227"/>
              <a:gd name="connsiteX72" fmla="*/ 325132 w 577604"/>
              <a:gd name="connsiteY72" fmla="*/ 23998 h 1268227"/>
              <a:gd name="connsiteX73" fmla="*/ 326514 w 577604"/>
              <a:gd name="connsiteY73" fmla="*/ 21266 h 1268227"/>
              <a:gd name="connsiteX74" fmla="*/ 327275 w 577604"/>
              <a:gd name="connsiteY74" fmla="*/ 19421 h 1268227"/>
              <a:gd name="connsiteX75" fmla="*/ 330094 w 577604"/>
              <a:gd name="connsiteY75" fmla="*/ 16901 h 1268227"/>
              <a:gd name="connsiteX76" fmla="*/ 331263 w 577604"/>
              <a:gd name="connsiteY76" fmla="*/ 15605 h 1268227"/>
              <a:gd name="connsiteX77" fmla="*/ 333461 w 577604"/>
              <a:gd name="connsiteY77" fmla="*/ 13972 h 1268227"/>
              <a:gd name="connsiteX78" fmla="*/ 336476 w 577604"/>
              <a:gd name="connsiteY78" fmla="*/ 13438 h 1268227"/>
              <a:gd name="connsiteX79" fmla="*/ 344759 w 577604"/>
              <a:gd name="connsiteY79" fmla="*/ 13680 h 1268227"/>
              <a:gd name="connsiteX80" fmla="*/ 349140 w 577604"/>
              <a:gd name="connsiteY80" fmla="*/ 13837 h 1268227"/>
              <a:gd name="connsiteX81" fmla="*/ 352084 w 577604"/>
              <a:gd name="connsiteY81" fmla="*/ 13782 h 1268227"/>
              <a:gd name="connsiteX82" fmla="*/ 390467 w 577604"/>
              <a:gd name="connsiteY82" fmla="*/ 18952 h 1268227"/>
              <a:gd name="connsiteX83" fmla="*/ 394157 w 577604"/>
              <a:gd name="connsiteY83" fmla="*/ 20474 h 1268227"/>
              <a:gd name="connsiteX84" fmla="*/ 396819 w 577604"/>
              <a:gd name="connsiteY84" fmla="*/ 22335 h 1268227"/>
              <a:gd name="connsiteX85" fmla="*/ 399198 w 577604"/>
              <a:gd name="connsiteY85" fmla="*/ 26111 h 1268227"/>
              <a:gd name="connsiteX86" fmla="*/ 401506 w 577604"/>
              <a:gd name="connsiteY86" fmla="*/ 30366 h 1268227"/>
              <a:gd name="connsiteX87" fmla="*/ 401562 w 577604"/>
              <a:gd name="connsiteY87" fmla="*/ 33310 h 1268227"/>
              <a:gd name="connsiteX88" fmla="*/ 399701 w 577604"/>
              <a:gd name="connsiteY88" fmla="*/ 35972 h 1268227"/>
              <a:gd name="connsiteX89" fmla="*/ 398320 w 577604"/>
              <a:gd name="connsiteY89" fmla="*/ 38704 h 1268227"/>
              <a:gd name="connsiteX90" fmla="*/ 395573 w 577604"/>
              <a:gd name="connsiteY90" fmla="*/ 40746 h 1268227"/>
              <a:gd name="connsiteX91" fmla="*/ 392417 w 577604"/>
              <a:gd name="connsiteY91" fmla="*/ 42237 h 1268227"/>
              <a:gd name="connsiteX92" fmla="*/ 391318 w 577604"/>
              <a:gd name="connsiteY92" fmla="*/ 43054 h 1268227"/>
              <a:gd name="connsiteX93" fmla="*/ 389810 w 577604"/>
              <a:gd name="connsiteY93" fmla="*/ 43321 h 1268227"/>
              <a:gd name="connsiteX94" fmla="*/ 388711 w 577604"/>
              <a:gd name="connsiteY94" fmla="*/ 44138 h 1268227"/>
              <a:gd name="connsiteX95" fmla="*/ 387133 w 577604"/>
              <a:gd name="connsiteY95" fmla="*/ 44884 h 1268227"/>
              <a:gd name="connsiteX96" fmla="*/ 384527 w 577604"/>
              <a:gd name="connsiteY96" fmla="*/ 45967 h 1268227"/>
              <a:gd name="connsiteX97" fmla="*/ 383020 w 577604"/>
              <a:gd name="connsiteY97" fmla="*/ 46234 h 1268227"/>
              <a:gd name="connsiteX98" fmla="*/ 380005 w 577604"/>
              <a:gd name="connsiteY98" fmla="*/ 46768 h 1268227"/>
              <a:gd name="connsiteX99" fmla="*/ 375483 w 577604"/>
              <a:gd name="connsiteY99" fmla="*/ 47570 h 1268227"/>
              <a:gd name="connsiteX100" fmla="*/ 373497 w 577604"/>
              <a:gd name="connsiteY100" fmla="*/ 47766 h 1268227"/>
              <a:gd name="connsiteX101" fmla="*/ 370482 w 577604"/>
              <a:gd name="connsiteY101" fmla="*/ 48301 h 1268227"/>
              <a:gd name="connsiteX102" fmla="*/ 364115 w 577604"/>
              <a:gd name="connsiteY102" fmla="*/ 48340 h 1268227"/>
              <a:gd name="connsiteX103" fmla="*/ 362128 w 577604"/>
              <a:gd name="connsiteY103" fmla="*/ 48537 h 1268227"/>
              <a:gd name="connsiteX104" fmla="*/ 359451 w 577604"/>
              <a:gd name="connsiteY104" fmla="*/ 50099 h 1268227"/>
              <a:gd name="connsiteX105" fmla="*/ 359264 w 577604"/>
              <a:gd name="connsiteY105" fmla="*/ 50209 h 1268227"/>
              <a:gd name="connsiteX106" fmla="*/ 359131 w 577604"/>
              <a:gd name="connsiteY106" fmla="*/ 53843 h 1268227"/>
              <a:gd name="connsiteX107" fmla="*/ 334003 w 577604"/>
              <a:gd name="connsiteY107" fmla="*/ 326113 h 1268227"/>
              <a:gd name="connsiteX108" fmla="*/ 403283 w 577604"/>
              <a:gd name="connsiteY108" fmla="*/ 371570 h 1268227"/>
              <a:gd name="connsiteX109" fmla="*/ 368520 w 577604"/>
              <a:gd name="connsiteY109" fmla="*/ 490521 h 1268227"/>
              <a:gd name="connsiteX110" fmla="*/ 358423 w 577604"/>
              <a:gd name="connsiteY110" fmla="*/ 613195 h 1268227"/>
              <a:gd name="connsiteX111" fmla="*/ 351385 w 577604"/>
              <a:gd name="connsiteY111" fmla="*/ 666467 h 1268227"/>
              <a:gd name="connsiteX112" fmla="*/ 360195 w 577604"/>
              <a:gd name="connsiteY112" fmla="*/ 689377 h 1268227"/>
              <a:gd name="connsiteX113" fmla="*/ 436342 w 577604"/>
              <a:gd name="connsiteY113" fmla="*/ 764573 h 1268227"/>
              <a:gd name="connsiteX114" fmla="*/ 482983 w 577604"/>
              <a:gd name="connsiteY114" fmla="*/ 806568 h 1268227"/>
              <a:gd name="connsiteX115" fmla="*/ 494563 w 577604"/>
              <a:gd name="connsiteY115" fmla="*/ 800266 h 1268227"/>
              <a:gd name="connsiteX116" fmla="*/ 515685 w 577604"/>
              <a:gd name="connsiteY116" fmla="*/ 812704 h 1268227"/>
              <a:gd name="connsiteX117" fmla="*/ 516159 w 577604"/>
              <a:gd name="connsiteY117" fmla="*/ 837771 h 1268227"/>
              <a:gd name="connsiteX118" fmla="*/ 523860 w 577604"/>
              <a:gd name="connsiteY118" fmla="*/ 845432 h 1268227"/>
              <a:gd name="connsiteX119" fmla="*/ 565770 w 577604"/>
              <a:gd name="connsiteY119" fmla="*/ 901837 h 1268227"/>
              <a:gd name="connsiteX120" fmla="*/ 577049 w 577604"/>
              <a:gd name="connsiteY120" fmla="*/ 947192 h 1268227"/>
              <a:gd name="connsiteX121" fmla="*/ 538601 w 577604"/>
              <a:gd name="connsiteY121" fmla="*/ 972557 h 1268227"/>
              <a:gd name="connsiteX122" fmla="*/ 537104 w 577604"/>
              <a:gd name="connsiteY122" fmla="*/ 949470 h 1268227"/>
              <a:gd name="connsiteX123" fmla="*/ 529179 w 577604"/>
              <a:gd name="connsiteY123" fmla="*/ 952188 h 1268227"/>
              <a:gd name="connsiteX124" fmla="*/ 518406 w 577604"/>
              <a:gd name="connsiteY124" fmla="*/ 956654 h 1268227"/>
              <a:gd name="connsiteX125" fmla="*/ 524296 w 577604"/>
              <a:gd name="connsiteY125" fmla="*/ 1268227 h 126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577604" h="1268227">
                <a:moveTo>
                  <a:pt x="458830" y="913150"/>
                </a:moveTo>
                <a:cubicBezTo>
                  <a:pt x="463039" y="913902"/>
                  <a:pt x="466068" y="913572"/>
                  <a:pt x="468454" y="912933"/>
                </a:cubicBezTo>
                <a:lnTo>
                  <a:pt x="471677" y="912529"/>
                </a:lnTo>
                <a:lnTo>
                  <a:pt x="472628" y="864381"/>
                </a:lnTo>
                <a:lnTo>
                  <a:pt x="466233" y="856782"/>
                </a:lnTo>
                <a:cubicBezTo>
                  <a:pt x="455872" y="845309"/>
                  <a:pt x="442394" y="832322"/>
                  <a:pt x="427144" y="822469"/>
                </a:cubicBezTo>
                <a:cubicBezTo>
                  <a:pt x="396644" y="802764"/>
                  <a:pt x="320464" y="763920"/>
                  <a:pt x="303618" y="763771"/>
                </a:cubicBezTo>
                <a:cubicBezTo>
                  <a:pt x="286771" y="763622"/>
                  <a:pt x="285608" y="799248"/>
                  <a:pt x="308691" y="823099"/>
                </a:cubicBezTo>
                <a:cubicBezTo>
                  <a:pt x="331774" y="846951"/>
                  <a:pt x="418898" y="884333"/>
                  <a:pt x="442116" y="906880"/>
                </a:cubicBezTo>
                <a:cubicBezTo>
                  <a:pt x="449229" y="910566"/>
                  <a:pt x="454620" y="912399"/>
                  <a:pt x="458830" y="913150"/>
                </a:cubicBezTo>
                <a:close/>
                <a:moveTo>
                  <a:pt x="464652" y="1268227"/>
                </a:moveTo>
                <a:lnTo>
                  <a:pt x="470718" y="961119"/>
                </a:lnTo>
                <a:lnTo>
                  <a:pt x="469579" y="961133"/>
                </a:lnTo>
                <a:cubicBezTo>
                  <a:pt x="458194" y="960530"/>
                  <a:pt x="445359" y="958648"/>
                  <a:pt x="437666" y="956450"/>
                </a:cubicBezTo>
                <a:cubicBezTo>
                  <a:pt x="422279" y="952056"/>
                  <a:pt x="427089" y="938920"/>
                  <a:pt x="403011" y="925616"/>
                </a:cubicBezTo>
                <a:cubicBezTo>
                  <a:pt x="378933" y="912311"/>
                  <a:pt x="314385" y="877758"/>
                  <a:pt x="293198" y="876623"/>
                </a:cubicBezTo>
                <a:cubicBezTo>
                  <a:pt x="274712" y="901122"/>
                  <a:pt x="290062" y="907712"/>
                  <a:pt x="275885" y="918805"/>
                </a:cubicBezTo>
                <a:cubicBezTo>
                  <a:pt x="257211" y="928288"/>
                  <a:pt x="247925" y="957339"/>
                  <a:pt x="214580" y="954072"/>
                </a:cubicBezTo>
                <a:cubicBezTo>
                  <a:pt x="205961" y="953569"/>
                  <a:pt x="198516" y="952693"/>
                  <a:pt x="191751" y="951522"/>
                </a:cubicBezTo>
                <a:cubicBezTo>
                  <a:pt x="171458" y="948007"/>
                  <a:pt x="157282" y="941828"/>
                  <a:pt x="135867" y="935043"/>
                </a:cubicBezTo>
                <a:cubicBezTo>
                  <a:pt x="115112" y="923020"/>
                  <a:pt x="104104" y="919093"/>
                  <a:pt x="95250" y="888384"/>
                </a:cubicBezTo>
                <a:cubicBezTo>
                  <a:pt x="76250" y="875118"/>
                  <a:pt x="35510" y="911253"/>
                  <a:pt x="9584" y="890563"/>
                </a:cubicBezTo>
                <a:cubicBezTo>
                  <a:pt x="-2523" y="875698"/>
                  <a:pt x="-5141" y="836681"/>
                  <a:pt x="13440" y="819623"/>
                </a:cubicBezTo>
                <a:cubicBezTo>
                  <a:pt x="22447" y="803096"/>
                  <a:pt x="58216" y="833673"/>
                  <a:pt x="89348" y="816023"/>
                </a:cubicBezTo>
                <a:cubicBezTo>
                  <a:pt x="119130" y="730469"/>
                  <a:pt x="161237" y="749445"/>
                  <a:pt x="148461" y="737335"/>
                </a:cubicBezTo>
                <a:cubicBezTo>
                  <a:pt x="157867" y="715285"/>
                  <a:pt x="147316" y="733745"/>
                  <a:pt x="133212" y="695131"/>
                </a:cubicBezTo>
                <a:cubicBezTo>
                  <a:pt x="140879" y="646944"/>
                  <a:pt x="126068" y="527279"/>
                  <a:pt x="103190" y="460322"/>
                </a:cubicBezTo>
                <a:cubicBezTo>
                  <a:pt x="40337" y="256088"/>
                  <a:pt x="44669" y="354243"/>
                  <a:pt x="17996" y="282843"/>
                </a:cubicBezTo>
                <a:cubicBezTo>
                  <a:pt x="55043" y="255983"/>
                  <a:pt x="205983" y="334949"/>
                  <a:pt x="206117" y="297780"/>
                </a:cubicBezTo>
                <a:cubicBezTo>
                  <a:pt x="222285" y="229472"/>
                  <a:pt x="215934" y="229280"/>
                  <a:pt x="230783" y="151110"/>
                </a:cubicBezTo>
                <a:cubicBezTo>
                  <a:pt x="240819" y="113595"/>
                  <a:pt x="248100" y="67200"/>
                  <a:pt x="257347" y="35702"/>
                </a:cubicBezTo>
                <a:lnTo>
                  <a:pt x="258048" y="33604"/>
                </a:lnTo>
                <a:lnTo>
                  <a:pt x="259405" y="25073"/>
                </a:lnTo>
                <a:cubicBezTo>
                  <a:pt x="260991" y="20146"/>
                  <a:pt x="259667" y="24390"/>
                  <a:pt x="261351" y="18509"/>
                </a:cubicBezTo>
                <a:cubicBezTo>
                  <a:pt x="261562" y="17773"/>
                  <a:pt x="262444" y="14426"/>
                  <a:pt x="263086" y="13383"/>
                </a:cubicBezTo>
                <a:cubicBezTo>
                  <a:pt x="266828" y="7295"/>
                  <a:pt x="262036" y="16477"/>
                  <a:pt x="264946" y="10721"/>
                </a:cubicBezTo>
                <a:cubicBezTo>
                  <a:pt x="266299" y="9222"/>
                  <a:pt x="266789" y="8509"/>
                  <a:pt x="268864" y="7384"/>
                </a:cubicBezTo>
                <a:cubicBezTo>
                  <a:pt x="274390" y="4385"/>
                  <a:pt x="266768" y="9793"/>
                  <a:pt x="271470" y="6300"/>
                </a:cubicBezTo>
                <a:cubicBezTo>
                  <a:pt x="273876" y="5874"/>
                  <a:pt x="272567" y="6337"/>
                  <a:pt x="275175" y="4400"/>
                </a:cubicBezTo>
                <a:cubicBezTo>
                  <a:pt x="275678" y="4311"/>
                  <a:pt x="276211" y="4329"/>
                  <a:pt x="276682" y="4133"/>
                </a:cubicBezTo>
                <a:cubicBezTo>
                  <a:pt x="277104" y="3957"/>
                  <a:pt x="277388" y="3546"/>
                  <a:pt x="277782" y="3316"/>
                </a:cubicBezTo>
                <a:cubicBezTo>
                  <a:pt x="278284" y="3023"/>
                  <a:pt x="278834" y="2819"/>
                  <a:pt x="279359" y="2570"/>
                </a:cubicBezTo>
                <a:cubicBezTo>
                  <a:pt x="279359" y="2570"/>
                  <a:pt x="281391" y="2310"/>
                  <a:pt x="282375" y="2036"/>
                </a:cubicBezTo>
                <a:cubicBezTo>
                  <a:pt x="282935" y="1880"/>
                  <a:pt x="283426" y="1539"/>
                  <a:pt x="283952" y="1290"/>
                </a:cubicBezTo>
                <a:lnTo>
                  <a:pt x="285460" y="1023"/>
                </a:lnTo>
                <a:cubicBezTo>
                  <a:pt x="290165" y="189"/>
                  <a:pt x="286746" y="667"/>
                  <a:pt x="290940" y="363"/>
                </a:cubicBezTo>
                <a:cubicBezTo>
                  <a:pt x="297478" y="-111"/>
                  <a:pt x="287487" y="-396"/>
                  <a:pt x="304011" y="1311"/>
                </a:cubicBezTo>
                <a:cubicBezTo>
                  <a:pt x="304011" y="1311"/>
                  <a:pt x="305819" y="2260"/>
                  <a:pt x="306743" y="2693"/>
                </a:cubicBezTo>
                <a:cubicBezTo>
                  <a:pt x="309430" y="3951"/>
                  <a:pt x="307829" y="2768"/>
                  <a:pt x="309884" y="4624"/>
                </a:cubicBezTo>
                <a:cubicBezTo>
                  <a:pt x="312395" y="5893"/>
                  <a:pt x="310357" y="4607"/>
                  <a:pt x="312884" y="7513"/>
                </a:cubicBezTo>
                <a:cubicBezTo>
                  <a:pt x="314268" y="9104"/>
                  <a:pt x="314028" y="8124"/>
                  <a:pt x="314996" y="9782"/>
                </a:cubicBezTo>
                <a:cubicBezTo>
                  <a:pt x="315289" y="10284"/>
                  <a:pt x="315560" y="10807"/>
                  <a:pt x="315742" y="11359"/>
                </a:cubicBezTo>
                <a:cubicBezTo>
                  <a:pt x="315901" y="11844"/>
                  <a:pt x="316043" y="12358"/>
                  <a:pt x="316009" y="12867"/>
                </a:cubicBezTo>
                <a:cubicBezTo>
                  <a:pt x="315772" y="16412"/>
                  <a:pt x="315292" y="19938"/>
                  <a:pt x="314934" y="23474"/>
                </a:cubicBezTo>
                <a:cubicBezTo>
                  <a:pt x="314934" y="23474"/>
                  <a:pt x="313986" y="25282"/>
                  <a:pt x="313553" y="26206"/>
                </a:cubicBezTo>
                <a:cubicBezTo>
                  <a:pt x="312295" y="28893"/>
                  <a:pt x="313478" y="27291"/>
                  <a:pt x="311622" y="29346"/>
                </a:cubicBezTo>
                <a:cubicBezTo>
                  <a:pt x="308917" y="30625"/>
                  <a:pt x="311035" y="29377"/>
                  <a:pt x="308874" y="31388"/>
                </a:cubicBezTo>
                <a:cubicBezTo>
                  <a:pt x="307095" y="33045"/>
                  <a:pt x="308284" y="31198"/>
                  <a:pt x="307084" y="33571"/>
                </a:cubicBezTo>
                <a:cubicBezTo>
                  <a:pt x="306718" y="33843"/>
                  <a:pt x="306380" y="34157"/>
                  <a:pt x="305985" y="34387"/>
                </a:cubicBezTo>
                <a:cubicBezTo>
                  <a:pt x="305143" y="34879"/>
                  <a:pt x="303974" y="35138"/>
                  <a:pt x="303308" y="35950"/>
                </a:cubicBezTo>
                <a:cubicBezTo>
                  <a:pt x="302985" y="36344"/>
                  <a:pt x="302848" y="36860"/>
                  <a:pt x="302618" y="37316"/>
                </a:cubicBezTo>
                <a:cubicBezTo>
                  <a:pt x="301052" y="38480"/>
                  <a:pt x="301824" y="37794"/>
                  <a:pt x="300349" y="39428"/>
                </a:cubicBezTo>
                <a:cubicBezTo>
                  <a:pt x="300007" y="39807"/>
                  <a:pt x="299888" y="40339"/>
                  <a:pt x="299658" y="40794"/>
                </a:cubicBezTo>
                <a:cubicBezTo>
                  <a:pt x="299197" y="41705"/>
                  <a:pt x="298709" y="42602"/>
                  <a:pt x="298277" y="43526"/>
                </a:cubicBezTo>
                <a:cubicBezTo>
                  <a:pt x="295573" y="49302"/>
                  <a:pt x="295824" y="55692"/>
                  <a:pt x="294565" y="62063"/>
                </a:cubicBezTo>
                <a:cubicBezTo>
                  <a:pt x="294375" y="63026"/>
                  <a:pt x="293877" y="63908"/>
                  <a:pt x="293662" y="64866"/>
                </a:cubicBezTo>
                <a:cubicBezTo>
                  <a:pt x="292921" y="68176"/>
                  <a:pt x="292355" y="71524"/>
                  <a:pt x="291701" y="74852"/>
                </a:cubicBezTo>
                <a:lnTo>
                  <a:pt x="291510" y="75612"/>
                </a:lnTo>
                <a:lnTo>
                  <a:pt x="289206" y="93600"/>
                </a:lnTo>
                <a:cubicBezTo>
                  <a:pt x="277210" y="178953"/>
                  <a:pt x="244945" y="323018"/>
                  <a:pt x="263635" y="310410"/>
                </a:cubicBezTo>
                <a:cubicBezTo>
                  <a:pt x="286491" y="283217"/>
                  <a:pt x="302352" y="72177"/>
                  <a:pt x="321923" y="29180"/>
                </a:cubicBezTo>
                <a:lnTo>
                  <a:pt x="324963" y="24526"/>
                </a:lnTo>
                <a:lnTo>
                  <a:pt x="325132" y="23998"/>
                </a:lnTo>
                <a:cubicBezTo>
                  <a:pt x="325132" y="23998"/>
                  <a:pt x="326081" y="22191"/>
                  <a:pt x="326514" y="21266"/>
                </a:cubicBezTo>
                <a:cubicBezTo>
                  <a:pt x="326796" y="20664"/>
                  <a:pt x="327022" y="20037"/>
                  <a:pt x="327275" y="19421"/>
                </a:cubicBezTo>
                <a:cubicBezTo>
                  <a:pt x="330179" y="16205"/>
                  <a:pt x="326477" y="20135"/>
                  <a:pt x="330094" y="16901"/>
                </a:cubicBezTo>
                <a:cubicBezTo>
                  <a:pt x="330527" y="16513"/>
                  <a:pt x="330873" y="16037"/>
                  <a:pt x="331263" y="15605"/>
                </a:cubicBezTo>
                <a:cubicBezTo>
                  <a:pt x="331875" y="14927"/>
                  <a:pt x="332729" y="14516"/>
                  <a:pt x="333461" y="13972"/>
                </a:cubicBezTo>
                <a:cubicBezTo>
                  <a:pt x="334281" y="13363"/>
                  <a:pt x="335471" y="13616"/>
                  <a:pt x="336476" y="13438"/>
                </a:cubicBezTo>
                <a:cubicBezTo>
                  <a:pt x="347554" y="13956"/>
                  <a:pt x="336141" y="13491"/>
                  <a:pt x="344759" y="13680"/>
                </a:cubicBezTo>
                <a:cubicBezTo>
                  <a:pt x="346220" y="13713"/>
                  <a:pt x="347679" y="13817"/>
                  <a:pt x="349140" y="13837"/>
                </a:cubicBezTo>
                <a:cubicBezTo>
                  <a:pt x="350121" y="13850"/>
                  <a:pt x="351110" y="13661"/>
                  <a:pt x="352084" y="13782"/>
                </a:cubicBezTo>
                <a:lnTo>
                  <a:pt x="390467" y="18952"/>
                </a:lnTo>
                <a:cubicBezTo>
                  <a:pt x="390467" y="18952"/>
                  <a:pt x="392938" y="19941"/>
                  <a:pt x="394157" y="20474"/>
                </a:cubicBezTo>
                <a:cubicBezTo>
                  <a:pt x="395767" y="21179"/>
                  <a:pt x="395459" y="21107"/>
                  <a:pt x="396819" y="22335"/>
                </a:cubicBezTo>
                <a:cubicBezTo>
                  <a:pt x="398601" y="23944"/>
                  <a:pt x="398188" y="24381"/>
                  <a:pt x="399198" y="26111"/>
                </a:cubicBezTo>
                <a:cubicBezTo>
                  <a:pt x="400415" y="28196"/>
                  <a:pt x="400568" y="26665"/>
                  <a:pt x="401506" y="30366"/>
                </a:cubicBezTo>
                <a:cubicBezTo>
                  <a:pt x="401748" y="31317"/>
                  <a:pt x="401544" y="32328"/>
                  <a:pt x="401562" y="33310"/>
                </a:cubicBezTo>
                <a:cubicBezTo>
                  <a:pt x="400608" y="35195"/>
                  <a:pt x="401213" y="34297"/>
                  <a:pt x="399701" y="35972"/>
                </a:cubicBezTo>
                <a:cubicBezTo>
                  <a:pt x="399018" y="36729"/>
                  <a:pt x="398781" y="37793"/>
                  <a:pt x="398320" y="38704"/>
                </a:cubicBezTo>
                <a:lnTo>
                  <a:pt x="395573" y="40746"/>
                </a:lnTo>
                <a:cubicBezTo>
                  <a:pt x="394639" y="41439"/>
                  <a:pt x="393440" y="41682"/>
                  <a:pt x="392417" y="42237"/>
                </a:cubicBezTo>
                <a:cubicBezTo>
                  <a:pt x="392016" y="42455"/>
                  <a:pt x="391684" y="42782"/>
                  <a:pt x="391318" y="43054"/>
                </a:cubicBezTo>
                <a:cubicBezTo>
                  <a:pt x="390815" y="43143"/>
                  <a:pt x="390281" y="43125"/>
                  <a:pt x="389810" y="43321"/>
                </a:cubicBezTo>
                <a:cubicBezTo>
                  <a:pt x="389389" y="43496"/>
                  <a:pt x="389106" y="43908"/>
                  <a:pt x="388711" y="44138"/>
                </a:cubicBezTo>
                <a:cubicBezTo>
                  <a:pt x="388209" y="44431"/>
                  <a:pt x="387686" y="44702"/>
                  <a:pt x="387133" y="44884"/>
                </a:cubicBezTo>
                <a:cubicBezTo>
                  <a:pt x="384463" y="45760"/>
                  <a:pt x="386673" y="44372"/>
                  <a:pt x="384527" y="45967"/>
                </a:cubicBezTo>
                <a:lnTo>
                  <a:pt x="383020" y="46234"/>
                </a:lnTo>
                <a:lnTo>
                  <a:pt x="380005" y="46768"/>
                </a:lnTo>
                <a:cubicBezTo>
                  <a:pt x="379244" y="46903"/>
                  <a:pt x="375497" y="47568"/>
                  <a:pt x="375483" y="47570"/>
                </a:cubicBezTo>
                <a:cubicBezTo>
                  <a:pt x="374825" y="47666"/>
                  <a:pt x="374158" y="47701"/>
                  <a:pt x="373497" y="47766"/>
                </a:cubicBezTo>
                <a:cubicBezTo>
                  <a:pt x="372481" y="47867"/>
                  <a:pt x="371487" y="48122"/>
                  <a:pt x="370482" y="48301"/>
                </a:cubicBezTo>
                <a:cubicBezTo>
                  <a:pt x="362665" y="47935"/>
                  <a:pt x="367989" y="47826"/>
                  <a:pt x="364115" y="48340"/>
                </a:cubicBezTo>
                <a:cubicBezTo>
                  <a:pt x="363455" y="48428"/>
                  <a:pt x="362772" y="48367"/>
                  <a:pt x="362128" y="48537"/>
                </a:cubicBezTo>
                <a:cubicBezTo>
                  <a:pt x="360441" y="48983"/>
                  <a:pt x="360780" y="49324"/>
                  <a:pt x="359451" y="50099"/>
                </a:cubicBezTo>
                <a:lnTo>
                  <a:pt x="359264" y="50209"/>
                </a:lnTo>
                <a:lnTo>
                  <a:pt x="359131" y="53843"/>
                </a:lnTo>
                <a:cubicBezTo>
                  <a:pt x="355489" y="100814"/>
                  <a:pt x="328443" y="273277"/>
                  <a:pt x="334003" y="326113"/>
                </a:cubicBezTo>
                <a:cubicBezTo>
                  <a:pt x="377360" y="333070"/>
                  <a:pt x="407666" y="341537"/>
                  <a:pt x="403283" y="371570"/>
                </a:cubicBezTo>
                <a:cubicBezTo>
                  <a:pt x="366117" y="447296"/>
                  <a:pt x="375996" y="450251"/>
                  <a:pt x="368520" y="490521"/>
                </a:cubicBezTo>
                <a:cubicBezTo>
                  <a:pt x="361043" y="530792"/>
                  <a:pt x="348490" y="582058"/>
                  <a:pt x="358423" y="613195"/>
                </a:cubicBezTo>
                <a:cubicBezTo>
                  <a:pt x="356935" y="641088"/>
                  <a:pt x="351090" y="653770"/>
                  <a:pt x="351385" y="666467"/>
                </a:cubicBezTo>
                <a:cubicBezTo>
                  <a:pt x="351681" y="679164"/>
                  <a:pt x="342484" y="661789"/>
                  <a:pt x="360195" y="689377"/>
                </a:cubicBezTo>
                <a:cubicBezTo>
                  <a:pt x="369050" y="703170"/>
                  <a:pt x="401748" y="733400"/>
                  <a:pt x="436342" y="764573"/>
                </a:cubicBezTo>
                <a:lnTo>
                  <a:pt x="482983" y="806568"/>
                </a:lnTo>
                <a:lnTo>
                  <a:pt x="494563" y="800266"/>
                </a:lnTo>
                <a:cubicBezTo>
                  <a:pt x="501244" y="799811"/>
                  <a:pt x="507964" y="803325"/>
                  <a:pt x="515685" y="812704"/>
                </a:cubicBezTo>
                <a:lnTo>
                  <a:pt x="516159" y="837771"/>
                </a:lnTo>
                <a:lnTo>
                  <a:pt x="523860" y="845432"/>
                </a:lnTo>
                <a:cubicBezTo>
                  <a:pt x="552711" y="885693"/>
                  <a:pt x="554578" y="885032"/>
                  <a:pt x="565770" y="901837"/>
                </a:cubicBezTo>
                <a:cubicBezTo>
                  <a:pt x="576116" y="919832"/>
                  <a:pt x="578960" y="925989"/>
                  <a:pt x="577049" y="947192"/>
                </a:cubicBezTo>
                <a:cubicBezTo>
                  <a:pt x="577182" y="960142"/>
                  <a:pt x="562678" y="976878"/>
                  <a:pt x="538601" y="972557"/>
                </a:cubicBezTo>
                <a:cubicBezTo>
                  <a:pt x="531856" y="975374"/>
                  <a:pt x="546476" y="954752"/>
                  <a:pt x="537104" y="949470"/>
                </a:cubicBezTo>
                <a:cubicBezTo>
                  <a:pt x="535865" y="947722"/>
                  <a:pt x="533404" y="949542"/>
                  <a:pt x="529179" y="952188"/>
                </a:cubicBezTo>
                <a:lnTo>
                  <a:pt x="518406" y="956654"/>
                </a:lnTo>
                <a:lnTo>
                  <a:pt x="524296" y="126822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2" name="雨牧-火">
            <a:extLst>
              <a:ext uri="{FF2B5EF4-FFF2-40B4-BE49-F238E27FC236}">
                <a16:creationId xmlns:a16="http://schemas.microsoft.com/office/drawing/2014/main" id="{7B962350-1932-4E21-8FE5-A28C239786A0}"/>
              </a:ext>
            </a:extLst>
          </p:cNvPr>
          <p:cNvSpPr/>
          <p:nvPr/>
        </p:nvSpPr>
        <p:spPr>
          <a:xfrm rot="21163122">
            <a:off x="5818689" y="4211283"/>
            <a:ext cx="145209" cy="185161"/>
          </a:xfrm>
          <a:custGeom>
            <a:avLst/>
            <a:gdLst>
              <a:gd name="connsiteX0" fmla="*/ 0 w 1010653"/>
              <a:gd name="connsiteY0" fmla="*/ 1323474 h 2646947"/>
              <a:gd name="connsiteX1" fmla="*/ 505327 w 1010653"/>
              <a:gd name="connsiteY1" fmla="*/ 0 h 2646947"/>
              <a:gd name="connsiteX2" fmla="*/ 1010654 w 1010653"/>
              <a:gd name="connsiteY2" fmla="*/ 1323474 h 2646947"/>
              <a:gd name="connsiteX3" fmla="*/ 505327 w 1010653"/>
              <a:gd name="connsiteY3" fmla="*/ 2646948 h 2646947"/>
              <a:gd name="connsiteX4" fmla="*/ 0 w 1010653"/>
              <a:gd name="connsiteY4" fmla="*/ 1323474 h 2646947"/>
              <a:gd name="connsiteX0" fmla="*/ 72 w 1010726"/>
              <a:gd name="connsiteY0" fmla="*/ 1323474 h 1689116"/>
              <a:gd name="connsiteX1" fmla="*/ 505399 w 1010726"/>
              <a:gd name="connsiteY1" fmla="*/ 0 h 1689116"/>
              <a:gd name="connsiteX2" fmla="*/ 1010726 w 1010726"/>
              <a:gd name="connsiteY2" fmla="*/ 1323474 h 1689116"/>
              <a:gd name="connsiteX3" fmla="*/ 478505 w 1010726"/>
              <a:gd name="connsiteY3" fmla="*/ 1463607 h 1689116"/>
              <a:gd name="connsiteX4" fmla="*/ 72 w 1010726"/>
              <a:gd name="connsiteY4" fmla="*/ 1323474 h 1689116"/>
              <a:gd name="connsiteX0" fmla="*/ 5894 w 1016548"/>
              <a:gd name="connsiteY0" fmla="*/ 1323474 h 2085297"/>
              <a:gd name="connsiteX1" fmla="*/ 511221 w 1016548"/>
              <a:gd name="connsiteY1" fmla="*/ 0 h 2085297"/>
              <a:gd name="connsiteX2" fmla="*/ 1016548 w 1016548"/>
              <a:gd name="connsiteY2" fmla="*/ 1323474 h 2085297"/>
              <a:gd name="connsiteX3" fmla="*/ 484327 w 1016548"/>
              <a:gd name="connsiteY3" fmla="*/ 1463607 h 2085297"/>
              <a:gd name="connsiteX4" fmla="*/ 250537 w 1016548"/>
              <a:gd name="connsiteY4" fmla="*/ 2084531 h 2085297"/>
              <a:gd name="connsiteX5" fmla="*/ 5894 w 1016548"/>
              <a:gd name="connsiteY5" fmla="*/ 1323474 h 2085297"/>
              <a:gd name="connsiteX0" fmla="*/ 5894 w 1032834"/>
              <a:gd name="connsiteY0" fmla="*/ 1323474 h 2085155"/>
              <a:gd name="connsiteX1" fmla="*/ 511221 w 1032834"/>
              <a:gd name="connsiteY1" fmla="*/ 0 h 2085155"/>
              <a:gd name="connsiteX2" fmla="*/ 1016548 w 1032834"/>
              <a:gd name="connsiteY2" fmla="*/ 1323474 h 2085155"/>
              <a:gd name="connsiteX3" fmla="*/ 864619 w 1032834"/>
              <a:gd name="connsiteY3" fmla="*/ 2053154 h 2085155"/>
              <a:gd name="connsiteX4" fmla="*/ 484327 w 1032834"/>
              <a:gd name="connsiteY4" fmla="*/ 1463607 h 2085155"/>
              <a:gd name="connsiteX5" fmla="*/ 250537 w 1032834"/>
              <a:gd name="connsiteY5" fmla="*/ 2084531 h 2085155"/>
              <a:gd name="connsiteX6" fmla="*/ 5894 w 1032834"/>
              <a:gd name="connsiteY6" fmla="*/ 1323474 h 2085155"/>
              <a:gd name="connsiteX0" fmla="*/ 5894 w 1429319"/>
              <a:gd name="connsiteY0" fmla="*/ 1323475 h 2085156"/>
              <a:gd name="connsiteX1" fmla="*/ 511221 w 1429319"/>
              <a:gd name="connsiteY1" fmla="*/ 1 h 2085156"/>
              <a:gd name="connsiteX2" fmla="*/ 1424442 w 1429319"/>
              <a:gd name="connsiteY2" fmla="*/ 1332440 h 2085156"/>
              <a:gd name="connsiteX3" fmla="*/ 864619 w 1429319"/>
              <a:gd name="connsiteY3" fmla="*/ 2053155 h 2085156"/>
              <a:gd name="connsiteX4" fmla="*/ 484327 w 1429319"/>
              <a:gd name="connsiteY4" fmla="*/ 1463608 h 2085156"/>
              <a:gd name="connsiteX5" fmla="*/ 250537 w 1429319"/>
              <a:gd name="connsiteY5" fmla="*/ 2084532 h 2085156"/>
              <a:gd name="connsiteX6" fmla="*/ 5894 w 1429319"/>
              <a:gd name="connsiteY6" fmla="*/ 1323475 h 2085156"/>
              <a:gd name="connsiteX0" fmla="*/ 2269 w 1811176"/>
              <a:gd name="connsiteY0" fmla="*/ 1363834 h 2085174"/>
              <a:gd name="connsiteX1" fmla="*/ 893078 w 1811176"/>
              <a:gd name="connsiteY1" fmla="*/ 19 h 2085174"/>
              <a:gd name="connsiteX2" fmla="*/ 1806299 w 1811176"/>
              <a:gd name="connsiteY2" fmla="*/ 1332458 h 2085174"/>
              <a:gd name="connsiteX3" fmla="*/ 1246476 w 1811176"/>
              <a:gd name="connsiteY3" fmla="*/ 2053173 h 2085174"/>
              <a:gd name="connsiteX4" fmla="*/ 866184 w 1811176"/>
              <a:gd name="connsiteY4" fmla="*/ 1463626 h 2085174"/>
              <a:gd name="connsiteX5" fmla="*/ 632394 w 1811176"/>
              <a:gd name="connsiteY5" fmla="*/ 2084550 h 2085174"/>
              <a:gd name="connsiteX6" fmla="*/ 2269 w 1811176"/>
              <a:gd name="connsiteY6" fmla="*/ 1363834 h 2085174"/>
              <a:gd name="connsiteX0" fmla="*/ 128 w 1809035"/>
              <a:gd name="connsiteY0" fmla="*/ 1552090 h 2273430"/>
              <a:gd name="connsiteX1" fmla="*/ 689231 w 1809035"/>
              <a:gd name="connsiteY1" fmla="*/ 16 h 2273430"/>
              <a:gd name="connsiteX2" fmla="*/ 1804158 w 1809035"/>
              <a:gd name="connsiteY2" fmla="*/ 1520714 h 2273430"/>
              <a:gd name="connsiteX3" fmla="*/ 1244335 w 1809035"/>
              <a:gd name="connsiteY3" fmla="*/ 2241429 h 2273430"/>
              <a:gd name="connsiteX4" fmla="*/ 864043 w 1809035"/>
              <a:gd name="connsiteY4" fmla="*/ 1651882 h 2273430"/>
              <a:gd name="connsiteX5" fmla="*/ 630253 w 1809035"/>
              <a:gd name="connsiteY5" fmla="*/ 2272806 h 2273430"/>
              <a:gd name="connsiteX6" fmla="*/ 128 w 1809035"/>
              <a:gd name="connsiteY6" fmla="*/ 1552090 h 2273430"/>
              <a:gd name="connsiteX0" fmla="*/ 40092 w 1848999"/>
              <a:gd name="connsiteY0" fmla="*/ 1560145 h 2281485"/>
              <a:gd name="connsiteX1" fmla="*/ 136817 w 1848999"/>
              <a:gd name="connsiteY1" fmla="*/ 954084 h 2281485"/>
              <a:gd name="connsiteX2" fmla="*/ 729195 w 1848999"/>
              <a:gd name="connsiteY2" fmla="*/ 8071 h 2281485"/>
              <a:gd name="connsiteX3" fmla="*/ 1844122 w 1848999"/>
              <a:gd name="connsiteY3" fmla="*/ 1528769 h 2281485"/>
              <a:gd name="connsiteX4" fmla="*/ 1284299 w 1848999"/>
              <a:gd name="connsiteY4" fmla="*/ 2249484 h 2281485"/>
              <a:gd name="connsiteX5" fmla="*/ 904007 w 1848999"/>
              <a:gd name="connsiteY5" fmla="*/ 1659937 h 2281485"/>
              <a:gd name="connsiteX6" fmla="*/ 670217 w 1848999"/>
              <a:gd name="connsiteY6" fmla="*/ 2280861 h 2281485"/>
              <a:gd name="connsiteX7" fmla="*/ 40092 w 1848999"/>
              <a:gd name="connsiteY7" fmla="*/ 1560145 h 2281485"/>
              <a:gd name="connsiteX0" fmla="*/ 40092 w 1848999"/>
              <a:gd name="connsiteY0" fmla="*/ 1557671 h 2279011"/>
              <a:gd name="connsiteX1" fmla="*/ 136817 w 1848999"/>
              <a:gd name="connsiteY1" fmla="*/ 951610 h 2279011"/>
              <a:gd name="connsiteX2" fmla="*/ 307146 w 1848999"/>
              <a:gd name="connsiteY2" fmla="*/ 1009882 h 2279011"/>
              <a:gd name="connsiteX3" fmla="*/ 729195 w 1848999"/>
              <a:gd name="connsiteY3" fmla="*/ 5597 h 2279011"/>
              <a:gd name="connsiteX4" fmla="*/ 1844122 w 1848999"/>
              <a:gd name="connsiteY4" fmla="*/ 1526295 h 2279011"/>
              <a:gd name="connsiteX5" fmla="*/ 1284299 w 1848999"/>
              <a:gd name="connsiteY5" fmla="*/ 2247010 h 2279011"/>
              <a:gd name="connsiteX6" fmla="*/ 904007 w 1848999"/>
              <a:gd name="connsiteY6" fmla="*/ 1657463 h 2279011"/>
              <a:gd name="connsiteX7" fmla="*/ 670217 w 1848999"/>
              <a:gd name="connsiteY7" fmla="*/ 2278387 h 2279011"/>
              <a:gd name="connsiteX8" fmla="*/ 40092 w 1848999"/>
              <a:gd name="connsiteY8" fmla="*/ 1557671 h 2279011"/>
              <a:gd name="connsiteX0" fmla="*/ 40092 w 1848999"/>
              <a:gd name="connsiteY0" fmla="*/ 1594321 h 2315661"/>
              <a:gd name="connsiteX1" fmla="*/ 136817 w 1848999"/>
              <a:gd name="connsiteY1" fmla="*/ 988260 h 2315661"/>
              <a:gd name="connsiteX2" fmla="*/ 307146 w 1848999"/>
              <a:gd name="connsiteY2" fmla="*/ 1046532 h 2315661"/>
              <a:gd name="connsiteX3" fmla="*/ 616428 w 1848999"/>
              <a:gd name="connsiteY3" fmla="*/ 477273 h 2315661"/>
              <a:gd name="connsiteX4" fmla="*/ 729195 w 1848999"/>
              <a:gd name="connsiteY4" fmla="*/ 42247 h 2315661"/>
              <a:gd name="connsiteX5" fmla="*/ 1844122 w 1848999"/>
              <a:gd name="connsiteY5" fmla="*/ 1562945 h 2315661"/>
              <a:gd name="connsiteX6" fmla="*/ 1284299 w 1848999"/>
              <a:gd name="connsiteY6" fmla="*/ 2283660 h 2315661"/>
              <a:gd name="connsiteX7" fmla="*/ 904007 w 1848999"/>
              <a:gd name="connsiteY7" fmla="*/ 1694113 h 2315661"/>
              <a:gd name="connsiteX8" fmla="*/ 670217 w 1848999"/>
              <a:gd name="connsiteY8" fmla="*/ 2315037 h 2315661"/>
              <a:gd name="connsiteX9" fmla="*/ 40092 w 1848999"/>
              <a:gd name="connsiteY9" fmla="*/ 1594321 h 2315661"/>
              <a:gd name="connsiteX0" fmla="*/ 40092 w 1845116"/>
              <a:gd name="connsiteY0" fmla="*/ 1552999 h 2274339"/>
              <a:gd name="connsiteX1" fmla="*/ 136817 w 1845116"/>
              <a:gd name="connsiteY1" fmla="*/ 946938 h 2274339"/>
              <a:gd name="connsiteX2" fmla="*/ 307146 w 1845116"/>
              <a:gd name="connsiteY2" fmla="*/ 1005210 h 2274339"/>
              <a:gd name="connsiteX3" fmla="*/ 616428 w 1845116"/>
              <a:gd name="connsiteY3" fmla="*/ 435951 h 2274339"/>
              <a:gd name="connsiteX4" fmla="*/ 729195 w 1845116"/>
              <a:gd name="connsiteY4" fmla="*/ 925 h 2274339"/>
              <a:gd name="connsiteX5" fmla="*/ 1176722 w 1845116"/>
              <a:gd name="connsiteY5" fmla="*/ 359751 h 2274339"/>
              <a:gd name="connsiteX6" fmla="*/ 1844122 w 1845116"/>
              <a:gd name="connsiteY6" fmla="*/ 1521623 h 2274339"/>
              <a:gd name="connsiteX7" fmla="*/ 1284299 w 1845116"/>
              <a:gd name="connsiteY7" fmla="*/ 2242338 h 2274339"/>
              <a:gd name="connsiteX8" fmla="*/ 904007 w 1845116"/>
              <a:gd name="connsiteY8" fmla="*/ 1652791 h 2274339"/>
              <a:gd name="connsiteX9" fmla="*/ 670217 w 1845116"/>
              <a:gd name="connsiteY9" fmla="*/ 2273715 h 2274339"/>
              <a:gd name="connsiteX10" fmla="*/ 40092 w 1845116"/>
              <a:gd name="connsiteY10" fmla="*/ 1552999 h 2274339"/>
              <a:gd name="connsiteX0" fmla="*/ 40092 w 1844880"/>
              <a:gd name="connsiteY0" fmla="*/ 1552522 h 2273862"/>
              <a:gd name="connsiteX1" fmla="*/ 136817 w 1844880"/>
              <a:gd name="connsiteY1" fmla="*/ 946461 h 2273862"/>
              <a:gd name="connsiteX2" fmla="*/ 307146 w 1844880"/>
              <a:gd name="connsiteY2" fmla="*/ 1004733 h 2273862"/>
              <a:gd name="connsiteX3" fmla="*/ 616428 w 1844880"/>
              <a:gd name="connsiteY3" fmla="*/ 435474 h 2273862"/>
              <a:gd name="connsiteX4" fmla="*/ 729195 w 1844880"/>
              <a:gd name="connsiteY4" fmla="*/ 448 h 2273862"/>
              <a:gd name="connsiteX5" fmla="*/ 1176722 w 1844880"/>
              <a:gd name="connsiteY5" fmla="*/ 359274 h 2273862"/>
              <a:gd name="connsiteX6" fmla="*/ 1364981 w 1844880"/>
              <a:gd name="connsiteY6" fmla="*/ 811992 h 2273862"/>
              <a:gd name="connsiteX7" fmla="*/ 1844122 w 1844880"/>
              <a:gd name="connsiteY7" fmla="*/ 1521146 h 2273862"/>
              <a:gd name="connsiteX8" fmla="*/ 1284299 w 1844880"/>
              <a:gd name="connsiteY8" fmla="*/ 2241861 h 2273862"/>
              <a:gd name="connsiteX9" fmla="*/ 904007 w 1844880"/>
              <a:gd name="connsiteY9" fmla="*/ 1652314 h 2273862"/>
              <a:gd name="connsiteX10" fmla="*/ 670217 w 1844880"/>
              <a:gd name="connsiteY10" fmla="*/ 2273238 h 2273862"/>
              <a:gd name="connsiteX11" fmla="*/ 40092 w 1844880"/>
              <a:gd name="connsiteY11" fmla="*/ 1552522 h 2273862"/>
              <a:gd name="connsiteX0" fmla="*/ 40092 w 1847464"/>
              <a:gd name="connsiteY0" fmla="*/ 1552522 h 2273862"/>
              <a:gd name="connsiteX1" fmla="*/ 136817 w 1847464"/>
              <a:gd name="connsiteY1" fmla="*/ 946461 h 2273862"/>
              <a:gd name="connsiteX2" fmla="*/ 307146 w 1847464"/>
              <a:gd name="connsiteY2" fmla="*/ 1004733 h 2273862"/>
              <a:gd name="connsiteX3" fmla="*/ 616428 w 1847464"/>
              <a:gd name="connsiteY3" fmla="*/ 435474 h 2273862"/>
              <a:gd name="connsiteX4" fmla="*/ 729195 w 1847464"/>
              <a:gd name="connsiteY4" fmla="*/ 448 h 2273862"/>
              <a:gd name="connsiteX5" fmla="*/ 1176722 w 1847464"/>
              <a:gd name="connsiteY5" fmla="*/ 359274 h 2273862"/>
              <a:gd name="connsiteX6" fmla="*/ 1364981 w 1847464"/>
              <a:gd name="connsiteY6" fmla="*/ 811992 h 2273862"/>
              <a:gd name="connsiteX7" fmla="*/ 1607028 w 1847464"/>
              <a:gd name="connsiteY7" fmla="*/ 610285 h 2273862"/>
              <a:gd name="connsiteX8" fmla="*/ 1844122 w 1847464"/>
              <a:gd name="connsiteY8" fmla="*/ 1521146 h 2273862"/>
              <a:gd name="connsiteX9" fmla="*/ 1284299 w 1847464"/>
              <a:gd name="connsiteY9" fmla="*/ 2241861 h 2273862"/>
              <a:gd name="connsiteX10" fmla="*/ 904007 w 1847464"/>
              <a:gd name="connsiteY10" fmla="*/ 1652314 h 2273862"/>
              <a:gd name="connsiteX11" fmla="*/ 670217 w 1847464"/>
              <a:gd name="connsiteY11" fmla="*/ 2273238 h 2273862"/>
              <a:gd name="connsiteX12" fmla="*/ 40092 w 1847464"/>
              <a:gd name="connsiteY12" fmla="*/ 1552522 h 2273862"/>
              <a:gd name="connsiteX0" fmla="*/ 40092 w 1857496"/>
              <a:gd name="connsiteY0" fmla="*/ 1552522 h 2273862"/>
              <a:gd name="connsiteX1" fmla="*/ 136817 w 1857496"/>
              <a:gd name="connsiteY1" fmla="*/ 946461 h 2273862"/>
              <a:gd name="connsiteX2" fmla="*/ 307146 w 1857496"/>
              <a:gd name="connsiteY2" fmla="*/ 1004733 h 2273862"/>
              <a:gd name="connsiteX3" fmla="*/ 616428 w 1857496"/>
              <a:gd name="connsiteY3" fmla="*/ 435474 h 2273862"/>
              <a:gd name="connsiteX4" fmla="*/ 729195 w 1857496"/>
              <a:gd name="connsiteY4" fmla="*/ 448 h 2273862"/>
              <a:gd name="connsiteX5" fmla="*/ 1176722 w 1857496"/>
              <a:gd name="connsiteY5" fmla="*/ 359274 h 2273862"/>
              <a:gd name="connsiteX6" fmla="*/ 1364981 w 1857496"/>
              <a:gd name="connsiteY6" fmla="*/ 811992 h 2273862"/>
              <a:gd name="connsiteX7" fmla="*/ 1607028 w 1857496"/>
              <a:gd name="connsiteY7" fmla="*/ 610285 h 2273862"/>
              <a:gd name="connsiteX8" fmla="*/ 1642887 w 1857496"/>
              <a:gd name="connsiteY8" fmla="*/ 865779 h 2273862"/>
              <a:gd name="connsiteX9" fmla="*/ 1844122 w 1857496"/>
              <a:gd name="connsiteY9" fmla="*/ 1521146 h 2273862"/>
              <a:gd name="connsiteX10" fmla="*/ 1284299 w 1857496"/>
              <a:gd name="connsiteY10" fmla="*/ 2241861 h 2273862"/>
              <a:gd name="connsiteX11" fmla="*/ 904007 w 1857496"/>
              <a:gd name="connsiteY11" fmla="*/ 1652314 h 2273862"/>
              <a:gd name="connsiteX12" fmla="*/ 670217 w 1857496"/>
              <a:gd name="connsiteY12" fmla="*/ 2273238 h 2273862"/>
              <a:gd name="connsiteX13" fmla="*/ 40092 w 1857496"/>
              <a:gd name="connsiteY13" fmla="*/ 1552522 h 2273862"/>
              <a:gd name="connsiteX0" fmla="*/ 40092 w 1857496"/>
              <a:gd name="connsiteY0" fmla="*/ 1552522 h 2292342"/>
              <a:gd name="connsiteX1" fmla="*/ 136817 w 1857496"/>
              <a:gd name="connsiteY1" fmla="*/ 946461 h 2292342"/>
              <a:gd name="connsiteX2" fmla="*/ 307146 w 1857496"/>
              <a:gd name="connsiteY2" fmla="*/ 1004733 h 2292342"/>
              <a:gd name="connsiteX3" fmla="*/ 616428 w 1857496"/>
              <a:gd name="connsiteY3" fmla="*/ 435474 h 2292342"/>
              <a:gd name="connsiteX4" fmla="*/ 729195 w 1857496"/>
              <a:gd name="connsiteY4" fmla="*/ 448 h 2292342"/>
              <a:gd name="connsiteX5" fmla="*/ 1176722 w 1857496"/>
              <a:gd name="connsiteY5" fmla="*/ 359274 h 2292342"/>
              <a:gd name="connsiteX6" fmla="*/ 1364981 w 1857496"/>
              <a:gd name="connsiteY6" fmla="*/ 811992 h 2292342"/>
              <a:gd name="connsiteX7" fmla="*/ 1607028 w 1857496"/>
              <a:gd name="connsiteY7" fmla="*/ 610285 h 2292342"/>
              <a:gd name="connsiteX8" fmla="*/ 1642887 w 1857496"/>
              <a:gd name="connsiteY8" fmla="*/ 865779 h 2292342"/>
              <a:gd name="connsiteX9" fmla="*/ 1844122 w 1857496"/>
              <a:gd name="connsiteY9" fmla="*/ 1521146 h 2292342"/>
              <a:gd name="connsiteX10" fmla="*/ 1284299 w 1857496"/>
              <a:gd name="connsiteY10" fmla="*/ 2241861 h 2292342"/>
              <a:gd name="connsiteX11" fmla="*/ 904007 w 1857496"/>
              <a:gd name="connsiteY11" fmla="*/ 1652314 h 2292342"/>
              <a:gd name="connsiteX12" fmla="*/ 670217 w 1857496"/>
              <a:gd name="connsiteY12" fmla="*/ 2291732 h 2292342"/>
              <a:gd name="connsiteX13" fmla="*/ 40092 w 1857496"/>
              <a:gd name="connsiteY13" fmla="*/ 1552522 h 2292342"/>
              <a:gd name="connsiteX0" fmla="*/ 40092 w 1857496"/>
              <a:gd name="connsiteY0" fmla="*/ 1552522 h 2292146"/>
              <a:gd name="connsiteX1" fmla="*/ 136817 w 1857496"/>
              <a:gd name="connsiteY1" fmla="*/ 946461 h 2292146"/>
              <a:gd name="connsiteX2" fmla="*/ 307146 w 1857496"/>
              <a:gd name="connsiteY2" fmla="*/ 1004733 h 2292146"/>
              <a:gd name="connsiteX3" fmla="*/ 616428 w 1857496"/>
              <a:gd name="connsiteY3" fmla="*/ 435474 h 2292146"/>
              <a:gd name="connsiteX4" fmla="*/ 729195 w 1857496"/>
              <a:gd name="connsiteY4" fmla="*/ 448 h 2292146"/>
              <a:gd name="connsiteX5" fmla="*/ 1176722 w 1857496"/>
              <a:gd name="connsiteY5" fmla="*/ 359274 h 2292146"/>
              <a:gd name="connsiteX6" fmla="*/ 1364981 w 1857496"/>
              <a:gd name="connsiteY6" fmla="*/ 811992 h 2292146"/>
              <a:gd name="connsiteX7" fmla="*/ 1607028 w 1857496"/>
              <a:gd name="connsiteY7" fmla="*/ 610285 h 2292146"/>
              <a:gd name="connsiteX8" fmla="*/ 1642887 w 1857496"/>
              <a:gd name="connsiteY8" fmla="*/ 865779 h 2292146"/>
              <a:gd name="connsiteX9" fmla="*/ 1844122 w 1857496"/>
              <a:gd name="connsiteY9" fmla="*/ 1521146 h 2292146"/>
              <a:gd name="connsiteX10" fmla="*/ 1284299 w 1857496"/>
              <a:gd name="connsiteY10" fmla="*/ 2241861 h 2292146"/>
              <a:gd name="connsiteX11" fmla="*/ 922501 w 1857496"/>
              <a:gd name="connsiteY11" fmla="*/ 1335870 h 2292146"/>
              <a:gd name="connsiteX12" fmla="*/ 670217 w 1857496"/>
              <a:gd name="connsiteY12" fmla="*/ 2291732 h 2292146"/>
              <a:gd name="connsiteX13" fmla="*/ 40092 w 1857496"/>
              <a:gd name="connsiteY13" fmla="*/ 1552522 h 2292146"/>
              <a:gd name="connsiteX0" fmla="*/ 40092 w 1857496"/>
              <a:gd name="connsiteY0" fmla="*/ 1552522 h 2294419"/>
              <a:gd name="connsiteX1" fmla="*/ 136817 w 1857496"/>
              <a:gd name="connsiteY1" fmla="*/ 946461 h 2294419"/>
              <a:gd name="connsiteX2" fmla="*/ 307146 w 1857496"/>
              <a:gd name="connsiteY2" fmla="*/ 1004733 h 2294419"/>
              <a:gd name="connsiteX3" fmla="*/ 616428 w 1857496"/>
              <a:gd name="connsiteY3" fmla="*/ 435474 h 2294419"/>
              <a:gd name="connsiteX4" fmla="*/ 729195 w 1857496"/>
              <a:gd name="connsiteY4" fmla="*/ 448 h 2294419"/>
              <a:gd name="connsiteX5" fmla="*/ 1176722 w 1857496"/>
              <a:gd name="connsiteY5" fmla="*/ 359274 h 2294419"/>
              <a:gd name="connsiteX6" fmla="*/ 1364981 w 1857496"/>
              <a:gd name="connsiteY6" fmla="*/ 811992 h 2294419"/>
              <a:gd name="connsiteX7" fmla="*/ 1607028 w 1857496"/>
              <a:gd name="connsiteY7" fmla="*/ 610285 h 2294419"/>
              <a:gd name="connsiteX8" fmla="*/ 1642887 w 1857496"/>
              <a:gd name="connsiteY8" fmla="*/ 865779 h 2294419"/>
              <a:gd name="connsiteX9" fmla="*/ 1844122 w 1857496"/>
              <a:gd name="connsiteY9" fmla="*/ 1521146 h 2294419"/>
              <a:gd name="connsiteX10" fmla="*/ 1284299 w 1857496"/>
              <a:gd name="connsiteY10" fmla="*/ 2241861 h 2294419"/>
              <a:gd name="connsiteX11" fmla="*/ 922501 w 1857496"/>
              <a:gd name="connsiteY11" fmla="*/ 1335870 h 2294419"/>
              <a:gd name="connsiteX12" fmla="*/ 644672 w 1857496"/>
              <a:gd name="connsiteY12" fmla="*/ 1796608 h 2294419"/>
              <a:gd name="connsiteX13" fmla="*/ 670217 w 1857496"/>
              <a:gd name="connsiteY13" fmla="*/ 2291732 h 2294419"/>
              <a:gd name="connsiteX14" fmla="*/ 40092 w 1857496"/>
              <a:gd name="connsiteY14" fmla="*/ 1552522 h 2294419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926915 w 1857800"/>
              <a:gd name="connsiteY11" fmla="*/ 1339980 h 2287227"/>
              <a:gd name="connsiteX12" fmla="*/ 636756 w 1857800"/>
              <a:gd name="connsiteY12" fmla="*/ 1794554 h 2287227"/>
              <a:gd name="connsiteX13" fmla="*/ 674630 w 1857800"/>
              <a:gd name="connsiteY13" fmla="*/ 2281458 h 2287227"/>
              <a:gd name="connsiteX14" fmla="*/ 40396 w 1857800"/>
              <a:gd name="connsiteY14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03665"/>
              <a:gd name="connsiteY0" fmla="*/ 1552522 h 2287227"/>
              <a:gd name="connsiteX1" fmla="*/ 137121 w 1803665"/>
              <a:gd name="connsiteY1" fmla="*/ 946461 h 2287227"/>
              <a:gd name="connsiteX2" fmla="*/ 307450 w 1803665"/>
              <a:gd name="connsiteY2" fmla="*/ 1004733 h 2287227"/>
              <a:gd name="connsiteX3" fmla="*/ 616732 w 1803665"/>
              <a:gd name="connsiteY3" fmla="*/ 435474 h 2287227"/>
              <a:gd name="connsiteX4" fmla="*/ 729499 w 1803665"/>
              <a:gd name="connsiteY4" fmla="*/ 448 h 2287227"/>
              <a:gd name="connsiteX5" fmla="*/ 1177026 w 1803665"/>
              <a:gd name="connsiteY5" fmla="*/ 359274 h 2287227"/>
              <a:gd name="connsiteX6" fmla="*/ 1365285 w 1803665"/>
              <a:gd name="connsiteY6" fmla="*/ 811992 h 2287227"/>
              <a:gd name="connsiteX7" fmla="*/ 1607332 w 1803665"/>
              <a:gd name="connsiteY7" fmla="*/ 610285 h 2287227"/>
              <a:gd name="connsiteX8" fmla="*/ 1643191 w 1803665"/>
              <a:gd name="connsiteY8" fmla="*/ 865779 h 2287227"/>
              <a:gd name="connsiteX9" fmla="*/ 1799220 w 1803665"/>
              <a:gd name="connsiteY9" fmla="*/ 1558133 h 2287227"/>
              <a:gd name="connsiteX10" fmla="*/ 1257890 w 1803665"/>
              <a:gd name="connsiteY10" fmla="*/ 2241861 h 2287227"/>
              <a:gd name="connsiteX11" fmla="*/ 1222383 w 1803665"/>
              <a:gd name="connsiteY11" fmla="*/ 1753457 h 2287227"/>
              <a:gd name="connsiteX12" fmla="*/ 924860 w 1803665"/>
              <a:gd name="connsiteY12" fmla="*/ 1354364 h 2287227"/>
              <a:gd name="connsiteX13" fmla="*/ 636756 w 1803665"/>
              <a:gd name="connsiteY13" fmla="*/ 1794554 h 2287227"/>
              <a:gd name="connsiteX14" fmla="*/ 674630 w 1803665"/>
              <a:gd name="connsiteY14" fmla="*/ 2281458 h 2287227"/>
              <a:gd name="connsiteX15" fmla="*/ 40396 w 1803665"/>
              <a:gd name="connsiteY15" fmla="*/ 1552522 h 2287227"/>
              <a:gd name="connsiteX0" fmla="*/ 40396 w 1800471"/>
              <a:gd name="connsiteY0" fmla="*/ 1552522 h 2287227"/>
              <a:gd name="connsiteX1" fmla="*/ 137121 w 1800471"/>
              <a:gd name="connsiteY1" fmla="*/ 946461 h 2287227"/>
              <a:gd name="connsiteX2" fmla="*/ 307450 w 1800471"/>
              <a:gd name="connsiteY2" fmla="*/ 1004733 h 2287227"/>
              <a:gd name="connsiteX3" fmla="*/ 616732 w 1800471"/>
              <a:gd name="connsiteY3" fmla="*/ 435474 h 2287227"/>
              <a:gd name="connsiteX4" fmla="*/ 729499 w 1800471"/>
              <a:gd name="connsiteY4" fmla="*/ 448 h 2287227"/>
              <a:gd name="connsiteX5" fmla="*/ 1177026 w 1800471"/>
              <a:gd name="connsiteY5" fmla="*/ 359274 h 2287227"/>
              <a:gd name="connsiteX6" fmla="*/ 1365285 w 1800471"/>
              <a:gd name="connsiteY6" fmla="*/ 811992 h 2287227"/>
              <a:gd name="connsiteX7" fmla="*/ 1607332 w 1800471"/>
              <a:gd name="connsiteY7" fmla="*/ 610285 h 2287227"/>
              <a:gd name="connsiteX8" fmla="*/ 1643191 w 1800471"/>
              <a:gd name="connsiteY8" fmla="*/ 865779 h 2287227"/>
              <a:gd name="connsiteX9" fmla="*/ 1799220 w 1800471"/>
              <a:gd name="connsiteY9" fmla="*/ 1558133 h 2287227"/>
              <a:gd name="connsiteX10" fmla="*/ 1257890 w 1800471"/>
              <a:gd name="connsiteY10" fmla="*/ 2241861 h 2287227"/>
              <a:gd name="connsiteX11" fmla="*/ 1222383 w 1800471"/>
              <a:gd name="connsiteY11" fmla="*/ 1753457 h 2287227"/>
              <a:gd name="connsiteX12" fmla="*/ 924860 w 1800471"/>
              <a:gd name="connsiteY12" fmla="*/ 1354364 h 2287227"/>
              <a:gd name="connsiteX13" fmla="*/ 636756 w 1800471"/>
              <a:gd name="connsiteY13" fmla="*/ 1794554 h 2287227"/>
              <a:gd name="connsiteX14" fmla="*/ 674630 w 1800471"/>
              <a:gd name="connsiteY14" fmla="*/ 2281458 h 2287227"/>
              <a:gd name="connsiteX15" fmla="*/ 40396 w 1800471"/>
              <a:gd name="connsiteY15" fmla="*/ 1552522 h 2287227"/>
              <a:gd name="connsiteX0" fmla="*/ 40396 w 1808639"/>
              <a:gd name="connsiteY0" fmla="*/ 1552522 h 2287227"/>
              <a:gd name="connsiteX1" fmla="*/ 137121 w 1808639"/>
              <a:gd name="connsiteY1" fmla="*/ 946461 h 2287227"/>
              <a:gd name="connsiteX2" fmla="*/ 307450 w 1808639"/>
              <a:gd name="connsiteY2" fmla="*/ 1004733 h 2287227"/>
              <a:gd name="connsiteX3" fmla="*/ 616732 w 1808639"/>
              <a:gd name="connsiteY3" fmla="*/ 435474 h 2287227"/>
              <a:gd name="connsiteX4" fmla="*/ 729499 w 1808639"/>
              <a:gd name="connsiteY4" fmla="*/ 448 h 2287227"/>
              <a:gd name="connsiteX5" fmla="*/ 1177026 w 1808639"/>
              <a:gd name="connsiteY5" fmla="*/ 359274 h 2287227"/>
              <a:gd name="connsiteX6" fmla="*/ 1365285 w 1808639"/>
              <a:gd name="connsiteY6" fmla="*/ 811992 h 2287227"/>
              <a:gd name="connsiteX7" fmla="*/ 1607332 w 1808639"/>
              <a:gd name="connsiteY7" fmla="*/ 610285 h 2287227"/>
              <a:gd name="connsiteX8" fmla="*/ 1643191 w 1808639"/>
              <a:gd name="connsiteY8" fmla="*/ 865779 h 2287227"/>
              <a:gd name="connsiteX9" fmla="*/ 1807440 w 1808639"/>
              <a:gd name="connsiteY9" fmla="*/ 1558133 h 2287227"/>
              <a:gd name="connsiteX10" fmla="*/ 1257890 w 1808639"/>
              <a:gd name="connsiteY10" fmla="*/ 2241861 h 2287227"/>
              <a:gd name="connsiteX11" fmla="*/ 1222383 w 1808639"/>
              <a:gd name="connsiteY11" fmla="*/ 1753457 h 2287227"/>
              <a:gd name="connsiteX12" fmla="*/ 924860 w 1808639"/>
              <a:gd name="connsiteY12" fmla="*/ 1354364 h 2287227"/>
              <a:gd name="connsiteX13" fmla="*/ 636756 w 1808639"/>
              <a:gd name="connsiteY13" fmla="*/ 1794554 h 2287227"/>
              <a:gd name="connsiteX14" fmla="*/ 674630 w 1808639"/>
              <a:gd name="connsiteY14" fmla="*/ 2281458 h 2287227"/>
              <a:gd name="connsiteX15" fmla="*/ 40396 w 1808639"/>
              <a:gd name="connsiteY15" fmla="*/ 1552522 h 2287227"/>
              <a:gd name="connsiteX0" fmla="*/ 40396 w 1808113"/>
              <a:gd name="connsiteY0" fmla="*/ 1552522 h 2287227"/>
              <a:gd name="connsiteX1" fmla="*/ 137121 w 1808113"/>
              <a:gd name="connsiteY1" fmla="*/ 946461 h 2287227"/>
              <a:gd name="connsiteX2" fmla="*/ 307450 w 1808113"/>
              <a:gd name="connsiteY2" fmla="*/ 1004733 h 2287227"/>
              <a:gd name="connsiteX3" fmla="*/ 616732 w 1808113"/>
              <a:gd name="connsiteY3" fmla="*/ 435474 h 2287227"/>
              <a:gd name="connsiteX4" fmla="*/ 729499 w 1808113"/>
              <a:gd name="connsiteY4" fmla="*/ 448 h 2287227"/>
              <a:gd name="connsiteX5" fmla="*/ 1177026 w 1808113"/>
              <a:gd name="connsiteY5" fmla="*/ 359274 h 2287227"/>
              <a:gd name="connsiteX6" fmla="*/ 1365285 w 1808113"/>
              <a:gd name="connsiteY6" fmla="*/ 811992 h 2287227"/>
              <a:gd name="connsiteX7" fmla="*/ 1607332 w 1808113"/>
              <a:gd name="connsiteY7" fmla="*/ 610285 h 2287227"/>
              <a:gd name="connsiteX8" fmla="*/ 1643191 w 1808113"/>
              <a:gd name="connsiteY8" fmla="*/ 865779 h 2287227"/>
              <a:gd name="connsiteX9" fmla="*/ 1807440 w 1808113"/>
              <a:gd name="connsiteY9" fmla="*/ 1558133 h 2287227"/>
              <a:gd name="connsiteX10" fmla="*/ 1257890 w 1808113"/>
              <a:gd name="connsiteY10" fmla="*/ 2241861 h 2287227"/>
              <a:gd name="connsiteX11" fmla="*/ 1222383 w 1808113"/>
              <a:gd name="connsiteY11" fmla="*/ 1753457 h 2287227"/>
              <a:gd name="connsiteX12" fmla="*/ 924860 w 1808113"/>
              <a:gd name="connsiteY12" fmla="*/ 1354364 h 2287227"/>
              <a:gd name="connsiteX13" fmla="*/ 636756 w 1808113"/>
              <a:gd name="connsiteY13" fmla="*/ 1794554 h 2287227"/>
              <a:gd name="connsiteX14" fmla="*/ 674630 w 1808113"/>
              <a:gd name="connsiteY14" fmla="*/ 2281458 h 2287227"/>
              <a:gd name="connsiteX15" fmla="*/ 40396 w 1808113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6624 h 2291329"/>
              <a:gd name="connsiteX1" fmla="*/ 137121 w 1807440"/>
              <a:gd name="connsiteY1" fmla="*/ 950563 h 2291329"/>
              <a:gd name="connsiteX2" fmla="*/ 307450 w 1807440"/>
              <a:gd name="connsiteY2" fmla="*/ 1008835 h 2291329"/>
              <a:gd name="connsiteX3" fmla="*/ 616732 w 1807440"/>
              <a:gd name="connsiteY3" fmla="*/ 439576 h 2291329"/>
              <a:gd name="connsiteX4" fmla="*/ 651415 w 1807440"/>
              <a:gd name="connsiteY4" fmla="*/ 440 h 2291329"/>
              <a:gd name="connsiteX5" fmla="*/ 1177026 w 1807440"/>
              <a:gd name="connsiteY5" fmla="*/ 363376 h 2291329"/>
              <a:gd name="connsiteX6" fmla="*/ 1365285 w 1807440"/>
              <a:gd name="connsiteY6" fmla="*/ 816094 h 2291329"/>
              <a:gd name="connsiteX7" fmla="*/ 1623770 w 1807440"/>
              <a:gd name="connsiteY7" fmla="*/ 622606 h 2291329"/>
              <a:gd name="connsiteX8" fmla="*/ 1626752 w 1807440"/>
              <a:gd name="connsiteY8" fmla="*/ 863717 h 2291329"/>
              <a:gd name="connsiteX9" fmla="*/ 1807440 w 1807440"/>
              <a:gd name="connsiteY9" fmla="*/ 1562235 h 2291329"/>
              <a:gd name="connsiteX10" fmla="*/ 1257890 w 1807440"/>
              <a:gd name="connsiteY10" fmla="*/ 2245963 h 2291329"/>
              <a:gd name="connsiteX11" fmla="*/ 1222383 w 1807440"/>
              <a:gd name="connsiteY11" fmla="*/ 1757559 h 2291329"/>
              <a:gd name="connsiteX12" fmla="*/ 924860 w 1807440"/>
              <a:gd name="connsiteY12" fmla="*/ 1358466 h 2291329"/>
              <a:gd name="connsiteX13" fmla="*/ 636756 w 1807440"/>
              <a:gd name="connsiteY13" fmla="*/ 1798656 h 2291329"/>
              <a:gd name="connsiteX14" fmla="*/ 674630 w 1807440"/>
              <a:gd name="connsiteY14" fmla="*/ 2285560 h 2291329"/>
              <a:gd name="connsiteX15" fmla="*/ 40396 w 1807440"/>
              <a:gd name="connsiteY15" fmla="*/ 1556624 h 2291329"/>
              <a:gd name="connsiteX0" fmla="*/ 40396 w 1807440"/>
              <a:gd name="connsiteY0" fmla="*/ 1556864 h 2291569"/>
              <a:gd name="connsiteX1" fmla="*/ 137121 w 1807440"/>
              <a:gd name="connsiteY1" fmla="*/ 950803 h 2291569"/>
              <a:gd name="connsiteX2" fmla="*/ 307450 w 1807440"/>
              <a:gd name="connsiteY2" fmla="*/ 1009075 h 2291569"/>
              <a:gd name="connsiteX3" fmla="*/ 616732 w 1807440"/>
              <a:gd name="connsiteY3" fmla="*/ 439816 h 2291569"/>
              <a:gd name="connsiteX4" fmla="*/ 651415 w 1807440"/>
              <a:gd name="connsiteY4" fmla="*/ 680 h 2291569"/>
              <a:gd name="connsiteX5" fmla="*/ 1172917 w 1807440"/>
              <a:gd name="connsiteY5" fmla="*/ 347177 h 2291569"/>
              <a:gd name="connsiteX6" fmla="*/ 1365285 w 1807440"/>
              <a:gd name="connsiteY6" fmla="*/ 816334 h 2291569"/>
              <a:gd name="connsiteX7" fmla="*/ 1623770 w 1807440"/>
              <a:gd name="connsiteY7" fmla="*/ 622846 h 2291569"/>
              <a:gd name="connsiteX8" fmla="*/ 1626752 w 1807440"/>
              <a:gd name="connsiteY8" fmla="*/ 863957 h 2291569"/>
              <a:gd name="connsiteX9" fmla="*/ 1807440 w 1807440"/>
              <a:gd name="connsiteY9" fmla="*/ 1562475 h 2291569"/>
              <a:gd name="connsiteX10" fmla="*/ 1257890 w 1807440"/>
              <a:gd name="connsiteY10" fmla="*/ 2246203 h 2291569"/>
              <a:gd name="connsiteX11" fmla="*/ 1222383 w 1807440"/>
              <a:gd name="connsiteY11" fmla="*/ 1757799 h 2291569"/>
              <a:gd name="connsiteX12" fmla="*/ 924860 w 1807440"/>
              <a:gd name="connsiteY12" fmla="*/ 1358706 h 2291569"/>
              <a:gd name="connsiteX13" fmla="*/ 636756 w 1807440"/>
              <a:gd name="connsiteY13" fmla="*/ 1798896 h 2291569"/>
              <a:gd name="connsiteX14" fmla="*/ 674630 w 1807440"/>
              <a:gd name="connsiteY14" fmla="*/ 2285800 h 2291569"/>
              <a:gd name="connsiteX15" fmla="*/ 40396 w 1807440"/>
              <a:gd name="connsiteY15" fmla="*/ 1556864 h 2291569"/>
              <a:gd name="connsiteX0" fmla="*/ 40396 w 1807440"/>
              <a:gd name="connsiteY0" fmla="*/ 1556933 h 2291638"/>
              <a:gd name="connsiteX1" fmla="*/ 137121 w 1807440"/>
              <a:gd name="connsiteY1" fmla="*/ 950872 h 2291638"/>
              <a:gd name="connsiteX2" fmla="*/ 307450 w 1807440"/>
              <a:gd name="connsiteY2" fmla="*/ 1009144 h 2291638"/>
              <a:gd name="connsiteX3" fmla="*/ 616732 w 1807440"/>
              <a:gd name="connsiteY3" fmla="*/ 439885 h 2291638"/>
              <a:gd name="connsiteX4" fmla="*/ 651415 w 1807440"/>
              <a:gd name="connsiteY4" fmla="*/ 749 h 2291638"/>
              <a:gd name="connsiteX5" fmla="*/ 1172917 w 1807440"/>
              <a:gd name="connsiteY5" fmla="*/ 347246 h 2291638"/>
              <a:gd name="connsiteX6" fmla="*/ 1365285 w 1807440"/>
              <a:gd name="connsiteY6" fmla="*/ 816403 h 2291638"/>
              <a:gd name="connsiteX7" fmla="*/ 1623770 w 1807440"/>
              <a:gd name="connsiteY7" fmla="*/ 622915 h 2291638"/>
              <a:gd name="connsiteX8" fmla="*/ 1626752 w 1807440"/>
              <a:gd name="connsiteY8" fmla="*/ 864026 h 2291638"/>
              <a:gd name="connsiteX9" fmla="*/ 1807440 w 1807440"/>
              <a:gd name="connsiteY9" fmla="*/ 1562544 h 2291638"/>
              <a:gd name="connsiteX10" fmla="*/ 1257890 w 1807440"/>
              <a:gd name="connsiteY10" fmla="*/ 2246272 h 2291638"/>
              <a:gd name="connsiteX11" fmla="*/ 1222383 w 1807440"/>
              <a:gd name="connsiteY11" fmla="*/ 1757868 h 2291638"/>
              <a:gd name="connsiteX12" fmla="*/ 924860 w 1807440"/>
              <a:gd name="connsiteY12" fmla="*/ 1358775 h 2291638"/>
              <a:gd name="connsiteX13" fmla="*/ 636756 w 1807440"/>
              <a:gd name="connsiteY13" fmla="*/ 1798965 h 2291638"/>
              <a:gd name="connsiteX14" fmla="*/ 674630 w 1807440"/>
              <a:gd name="connsiteY14" fmla="*/ 2285869 h 2291638"/>
              <a:gd name="connsiteX15" fmla="*/ 40396 w 1807440"/>
              <a:gd name="connsiteY15" fmla="*/ 1556933 h 2291638"/>
              <a:gd name="connsiteX0" fmla="*/ 40396 w 1807440"/>
              <a:gd name="connsiteY0" fmla="*/ 1563078 h 2297783"/>
              <a:gd name="connsiteX1" fmla="*/ 137121 w 1807440"/>
              <a:gd name="connsiteY1" fmla="*/ 957017 h 2297783"/>
              <a:gd name="connsiteX2" fmla="*/ 307450 w 1807440"/>
              <a:gd name="connsiteY2" fmla="*/ 1015289 h 2297783"/>
              <a:gd name="connsiteX3" fmla="*/ 616732 w 1807440"/>
              <a:gd name="connsiteY3" fmla="*/ 446030 h 2297783"/>
              <a:gd name="connsiteX4" fmla="*/ 647306 w 1807440"/>
              <a:gd name="connsiteY4" fmla="*/ 730 h 2297783"/>
              <a:gd name="connsiteX5" fmla="*/ 1172917 w 1807440"/>
              <a:gd name="connsiteY5" fmla="*/ 353391 h 2297783"/>
              <a:gd name="connsiteX6" fmla="*/ 1365285 w 1807440"/>
              <a:gd name="connsiteY6" fmla="*/ 822548 h 2297783"/>
              <a:gd name="connsiteX7" fmla="*/ 1623770 w 1807440"/>
              <a:gd name="connsiteY7" fmla="*/ 629060 h 2297783"/>
              <a:gd name="connsiteX8" fmla="*/ 1626752 w 1807440"/>
              <a:gd name="connsiteY8" fmla="*/ 870171 h 2297783"/>
              <a:gd name="connsiteX9" fmla="*/ 1807440 w 1807440"/>
              <a:gd name="connsiteY9" fmla="*/ 1568689 h 2297783"/>
              <a:gd name="connsiteX10" fmla="*/ 1257890 w 1807440"/>
              <a:gd name="connsiteY10" fmla="*/ 2252417 h 2297783"/>
              <a:gd name="connsiteX11" fmla="*/ 1222383 w 1807440"/>
              <a:gd name="connsiteY11" fmla="*/ 1764013 h 2297783"/>
              <a:gd name="connsiteX12" fmla="*/ 924860 w 1807440"/>
              <a:gd name="connsiteY12" fmla="*/ 1364920 h 2297783"/>
              <a:gd name="connsiteX13" fmla="*/ 636756 w 1807440"/>
              <a:gd name="connsiteY13" fmla="*/ 1805110 h 2297783"/>
              <a:gd name="connsiteX14" fmla="*/ 674630 w 1807440"/>
              <a:gd name="connsiteY14" fmla="*/ 2292014 h 2297783"/>
              <a:gd name="connsiteX15" fmla="*/ 40396 w 1807440"/>
              <a:gd name="connsiteY15" fmla="*/ 1563078 h 2297783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47306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50800 w 1780857"/>
              <a:gd name="connsiteY0" fmla="*/ 1862855 h 2303719"/>
              <a:gd name="connsiteX1" fmla="*/ 110538 w 1780857"/>
              <a:gd name="connsiteY1" fmla="*/ 962953 h 2303719"/>
              <a:gd name="connsiteX2" fmla="*/ 233605 w 1780857"/>
              <a:gd name="connsiteY2" fmla="*/ 1052047 h 2303719"/>
              <a:gd name="connsiteX3" fmla="*/ 590149 w 1780857"/>
              <a:gd name="connsiteY3" fmla="*/ 451966 h 2303719"/>
              <a:gd name="connsiteX4" fmla="*/ 608394 w 1780857"/>
              <a:gd name="connsiteY4" fmla="*/ 6666 h 2303719"/>
              <a:gd name="connsiteX5" fmla="*/ 1146334 w 1780857"/>
              <a:gd name="connsiteY5" fmla="*/ 359327 h 2303719"/>
              <a:gd name="connsiteX6" fmla="*/ 1338702 w 1780857"/>
              <a:gd name="connsiteY6" fmla="*/ 828484 h 2303719"/>
              <a:gd name="connsiteX7" fmla="*/ 1597187 w 1780857"/>
              <a:gd name="connsiteY7" fmla="*/ 634996 h 2303719"/>
              <a:gd name="connsiteX8" fmla="*/ 1600169 w 1780857"/>
              <a:gd name="connsiteY8" fmla="*/ 876107 h 2303719"/>
              <a:gd name="connsiteX9" fmla="*/ 1780857 w 1780857"/>
              <a:gd name="connsiteY9" fmla="*/ 1574625 h 2303719"/>
              <a:gd name="connsiteX10" fmla="*/ 1231307 w 1780857"/>
              <a:gd name="connsiteY10" fmla="*/ 2258353 h 2303719"/>
              <a:gd name="connsiteX11" fmla="*/ 1195800 w 1780857"/>
              <a:gd name="connsiteY11" fmla="*/ 1769949 h 2303719"/>
              <a:gd name="connsiteX12" fmla="*/ 898277 w 1780857"/>
              <a:gd name="connsiteY12" fmla="*/ 1370856 h 2303719"/>
              <a:gd name="connsiteX13" fmla="*/ 610173 w 1780857"/>
              <a:gd name="connsiteY13" fmla="*/ 1811046 h 2303719"/>
              <a:gd name="connsiteX14" fmla="*/ 648047 w 1780857"/>
              <a:gd name="connsiteY14" fmla="*/ 2297950 h 2303719"/>
              <a:gd name="connsiteX15" fmla="*/ 50800 w 1780857"/>
              <a:gd name="connsiteY15" fmla="*/ 1862855 h 2303719"/>
              <a:gd name="connsiteX0" fmla="*/ 65197 w 1795254"/>
              <a:gd name="connsiteY0" fmla="*/ 1862855 h 2303719"/>
              <a:gd name="connsiteX1" fmla="*/ 124935 w 1795254"/>
              <a:gd name="connsiteY1" fmla="*/ 962953 h 2303719"/>
              <a:gd name="connsiteX2" fmla="*/ 248002 w 1795254"/>
              <a:gd name="connsiteY2" fmla="*/ 1052047 h 2303719"/>
              <a:gd name="connsiteX3" fmla="*/ 604546 w 1795254"/>
              <a:gd name="connsiteY3" fmla="*/ 451966 h 2303719"/>
              <a:gd name="connsiteX4" fmla="*/ 622791 w 1795254"/>
              <a:gd name="connsiteY4" fmla="*/ 6666 h 2303719"/>
              <a:gd name="connsiteX5" fmla="*/ 1160731 w 1795254"/>
              <a:gd name="connsiteY5" fmla="*/ 359327 h 2303719"/>
              <a:gd name="connsiteX6" fmla="*/ 1353099 w 1795254"/>
              <a:gd name="connsiteY6" fmla="*/ 828484 h 2303719"/>
              <a:gd name="connsiteX7" fmla="*/ 1611584 w 1795254"/>
              <a:gd name="connsiteY7" fmla="*/ 634996 h 2303719"/>
              <a:gd name="connsiteX8" fmla="*/ 1614566 w 1795254"/>
              <a:gd name="connsiteY8" fmla="*/ 876107 h 2303719"/>
              <a:gd name="connsiteX9" fmla="*/ 1795254 w 1795254"/>
              <a:gd name="connsiteY9" fmla="*/ 1574625 h 2303719"/>
              <a:gd name="connsiteX10" fmla="*/ 1245704 w 1795254"/>
              <a:gd name="connsiteY10" fmla="*/ 2258353 h 2303719"/>
              <a:gd name="connsiteX11" fmla="*/ 1210197 w 1795254"/>
              <a:gd name="connsiteY11" fmla="*/ 1769949 h 2303719"/>
              <a:gd name="connsiteX12" fmla="*/ 912674 w 1795254"/>
              <a:gd name="connsiteY12" fmla="*/ 1370856 h 2303719"/>
              <a:gd name="connsiteX13" fmla="*/ 624570 w 1795254"/>
              <a:gd name="connsiteY13" fmla="*/ 1811046 h 2303719"/>
              <a:gd name="connsiteX14" fmla="*/ 662444 w 1795254"/>
              <a:gd name="connsiteY14" fmla="*/ 2297950 h 2303719"/>
              <a:gd name="connsiteX15" fmla="*/ 65197 w 1795254"/>
              <a:gd name="connsiteY15" fmla="*/ 1862855 h 2303719"/>
              <a:gd name="connsiteX0" fmla="*/ 70749 w 1784367"/>
              <a:gd name="connsiteY0" fmla="*/ 1854636 h 2303719"/>
              <a:gd name="connsiteX1" fmla="*/ 114048 w 1784367"/>
              <a:gd name="connsiteY1" fmla="*/ 962953 h 2303719"/>
              <a:gd name="connsiteX2" fmla="*/ 237115 w 1784367"/>
              <a:gd name="connsiteY2" fmla="*/ 1052047 h 2303719"/>
              <a:gd name="connsiteX3" fmla="*/ 593659 w 1784367"/>
              <a:gd name="connsiteY3" fmla="*/ 451966 h 2303719"/>
              <a:gd name="connsiteX4" fmla="*/ 611904 w 1784367"/>
              <a:gd name="connsiteY4" fmla="*/ 6666 h 2303719"/>
              <a:gd name="connsiteX5" fmla="*/ 1149844 w 1784367"/>
              <a:gd name="connsiteY5" fmla="*/ 359327 h 2303719"/>
              <a:gd name="connsiteX6" fmla="*/ 1342212 w 1784367"/>
              <a:gd name="connsiteY6" fmla="*/ 828484 h 2303719"/>
              <a:gd name="connsiteX7" fmla="*/ 1600697 w 1784367"/>
              <a:gd name="connsiteY7" fmla="*/ 634996 h 2303719"/>
              <a:gd name="connsiteX8" fmla="*/ 1603679 w 1784367"/>
              <a:gd name="connsiteY8" fmla="*/ 876107 h 2303719"/>
              <a:gd name="connsiteX9" fmla="*/ 1784367 w 1784367"/>
              <a:gd name="connsiteY9" fmla="*/ 1574625 h 2303719"/>
              <a:gd name="connsiteX10" fmla="*/ 1234817 w 1784367"/>
              <a:gd name="connsiteY10" fmla="*/ 2258353 h 2303719"/>
              <a:gd name="connsiteX11" fmla="*/ 1199310 w 1784367"/>
              <a:gd name="connsiteY11" fmla="*/ 1769949 h 2303719"/>
              <a:gd name="connsiteX12" fmla="*/ 901787 w 1784367"/>
              <a:gd name="connsiteY12" fmla="*/ 1370856 h 2303719"/>
              <a:gd name="connsiteX13" fmla="*/ 613683 w 1784367"/>
              <a:gd name="connsiteY13" fmla="*/ 1811046 h 2303719"/>
              <a:gd name="connsiteX14" fmla="*/ 651557 w 1784367"/>
              <a:gd name="connsiteY14" fmla="*/ 2297950 h 2303719"/>
              <a:gd name="connsiteX15" fmla="*/ 70749 w 1784367"/>
              <a:gd name="connsiteY15" fmla="*/ 1854636 h 2303719"/>
              <a:gd name="connsiteX0" fmla="*/ 83189 w 1796807"/>
              <a:gd name="connsiteY0" fmla="*/ 1854636 h 2303719"/>
              <a:gd name="connsiteX1" fmla="*/ 126488 w 1796807"/>
              <a:gd name="connsiteY1" fmla="*/ 962953 h 2303719"/>
              <a:gd name="connsiteX2" fmla="*/ 249555 w 1796807"/>
              <a:gd name="connsiteY2" fmla="*/ 1052047 h 2303719"/>
              <a:gd name="connsiteX3" fmla="*/ 606099 w 1796807"/>
              <a:gd name="connsiteY3" fmla="*/ 451966 h 2303719"/>
              <a:gd name="connsiteX4" fmla="*/ 624344 w 1796807"/>
              <a:gd name="connsiteY4" fmla="*/ 6666 h 2303719"/>
              <a:gd name="connsiteX5" fmla="*/ 1162284 w 1796807"/>
              <a:gd name="connsiteY5" fmla="*/ 359327 h 2303719"/>
              <a:gd name="connsiteX6" fmla="*/ 1354652 w 1796807"/>
              <a:gd name="connsiteY6" fmla="*/ 828484 h 2303719"/>
              <a:gd name="connsiteX7" fmla="*/ 1613137 w 1796807"/>
              <a:gd name="connsiteY7" fmla="*/ 634996 h 2303719"/>
              <a:gd name="connsiteX8" fmla="*/ 1616119 w 1796807"/>
              <a:gd name="connsiteY8" fmla="*/ 876107 h 2303719"/>
              <a:gd name="connsiteX9" fmla="*/ 1796807 w 1796807"/>
              <a:gd name="connsiteY9" fmla="*/ 1574625 h 2303719"/>
              <a:gd name="connsiteX10" fmla="*/ 1247257 w 1796807"/>
              <a:gd name="connsiteY10" fmla="*/ 2258353 h 2303719"/>
              <a:gd name="connsiteX11" fmla="*/ 1211750 w 1796807"/>
              <a:gd name="connsiteY11" fmla="*/ 1769949 h 2303719"/>
              <a:gd name="connsiteX12" fmla="*/ 914227 w 1796807"/>
              <a:gd name="connsiteY12" fmla="*/ 1370856 h 2303719"/>
              <a:gd name="connsiteX13" fmla="*/ 626123 w 1796807"/>
              <a:gd name="connsiteY13" fmla="*/ 1811046 h 2303719"/>
              <a:gd name="connsiteX14" fmla="*/ 663997 w 1796807"/>
              <a:gd name="connsiteY14" fmla="*/ 2297950 h 2303719"/>
              <a:gd name="connsiteX15" fmla="*/ 83189 w 1796807"/>
              <a:gd name="connsiteY15" fmla="*/ 1854636 h 2303719"/>
              <a:gd name="connsiteX0" fmla="*/ 93035 w 1806653"/>
              <a:gd name="connsiteY0" fmla="*/ 1854636 h 2303719"/>
              <a:gd name="connsiteX1" fmla="*/ 136334 w 1806653"/>
              <a:gd name="connsiteY1" fmla="*/ 962953 h 2303719"/>
              <a:gd name="connsiteX2" fmla="*/ 259401 w 1806653"/>
              <a:gd name="connsiteY2" fmla="*/ 1052047 h 2303719"/>
              <a:gd name="connsiteX3" fmla="*/ 615945 w 1806653"/>
              <a:gd name="connsiteY3" fmla="*/ 451966 h 2303719"/>
              <a:gd name="connsiteX4" fmla="*/ 634190 w 1806653"/>
              <a:gd name="connsiteY4" fmla="*/ 6666 h 2303719"/>
              <a:gd name="connsiteX5" fmla="*/ 1172130 w 1806653"/>
              <a:gd name="connsiteY5" fmla="*/ 359327 h 2303719"/>
              <a:gd name="connsiteX6" fmla="*/ 1364498 w 1806653"/>
              <a:gd name="connsiteY6" fmla="*/ 828484 h 2303719"/>
              <a:gd name="connsiteX7" fmla="*/ 1622983 w 1806653"/>
              <a:gd name="connsiteY7" fmla="*/ 634996 h 2303719"/>
              <a:gd name="connsiteX8" fmla="*/ 1625965 w 1806653"/>
              <a:gd name="connsiteY8" fmla="*/ 876107 h 2303719"/>
              <a:gd name="connsiteX9" fmla="*/ 1806653 w 1806653"/>
              <a:gd name="connsiteY9" fmla="*/ 1574625 h 2303719"/>
              <a:gd name="connsiteX10" fmla="*/ 1257103 w 1806653"/>
              <a:gd name="connsiteY10" fmla="*/ 2258353 h 2303719"/>
              <a:gd name="connsiteX11" fmla="*/ 1221596 w 1806653"/>
              <a:gd name="connsiteY11" fmla="*/ 1769949 h 2303719"/>
              <a:gd name="connsiteX12" fmla="*/ 924073 w 1806653"/>
              <a:gd name="connsiteY12" fmla="*/ 1370856 h 2303719"/>
              <a:gd name="connsiteX13" fmla="*/ 635969 w 1806653"/>
              <a:gd name="connsiteY13" fmla="*/ 1811046 h 2303719"/>
              <a:gd name="connsiteX14" fmla="*/ 673843 w 1806653"/>
              <a:gd name="connsiteY14" fmla="*/ 2297950 h 2303719"/>
              <a:gd name="connsiteX15" fmla="*/ 93035 w 1806653"/>
              <a:gd name="connsiteY15" fmla="*/ 1854636 h 23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6653" h="2303719">
                <a:moveTo>
                  <a:pt x="93035" y="1854636"/>
                </a:moveTo>
                <a:cubicBezTo>
                  <a:pt x="-80797" y="1531450"/>
                  <a:pt x="21484" y="1221632"/>
                  <a:pt x="136334" y="962953"/>
                </a:cubicBezTo>
                <a:cubicBezTo>
                  <a:pt x="164408" y="834302"/>
                  <a:pt x="185329" y="1236429"/>
                  <a:pt x="259401" y="1052047"/>
                </a:cubicBezTo>
                <a:cubicBezTo>
                  <a:pt x="247434" y="959783"/>
                  <a:pt x="496288" y="674828"/>
                  <a:pt x="615945" y="451966"/>
                </a:cubicBezTo>
                <a:cubicBezTo>
                  <a:pt x="721219" y="157185"/>
                  <a:pt x="625741" y="59093"/>
                  <a:pt x="634190" y="6666"/>
                </a:cubicBezTo>
                <a:cubicBezTo>
                  <a:pt x="642639" y="-45761"/>
                  <a:pt x="1071771" y="224065"/>
                  <a:pt x="1172130" y="359327"/>
                </a:cubicBezTo>
                <a:cubicBezTo>
                  <a:pt x="1284818" y="469931"/>
                  <a:pt x="1315939" y="732861"/>
                  <a:pt x="1364498" y="828484"/>
                </a:cubicBezTo>
                <a:cubicBezTo>
                  <a:pt x="1413057" y="924107"/>
                  <a:pt x="1368196" y="704302"/>
                  <a:pt x="1622983" y="634996"/>
                </a:cubicBezTo>
                <a:cubicBezTo>
                  <a:pt x="1651738" y="656102"/>
                  <a:pt x="1615217" y="687310"/>
                  <a:pt x="1625965" y="876107"/>
                </a:cubicBezTo>
                <a:cubicBezTo>
                  <a:pt x="1696304" y="1038191"/>
                  <a:pt x="1801594" y="1260844"/>
                  <a:pt x="1806653" y="1574625"/>
                </a:cubicBezTo>
                <a:cubicBezTo>
                  <a:pt x="1782943" y="1785664"/>
                  <a:pt x="1652904" y="2127852"/>
                  <a:pt x="1257103" y="2258353"/>
                </a:cubicBezTo>
                <a:cubicBezTo>
                  <a:pt x="1151032" y="2251180"/>
                  <a:pt x="1400391" y="2088759"/>
                  <a:pt x="1221596" y="1769949"/>
                </a:cubicBezTo>
                <a:cubicBezTo>
                  <a:pt x="1213351" y="1722377"/>
                  <a:pt x="997020" y="1386609"/>
                  <a:pt x="924073" y="1370856"/>
                </a:cubicBezTo>
                <a:cubicBezTo>
                  <a:pt x="851126" y="1355103"/>
                  <a:pt x="867059" y="1546939"/>
                  <a:pt x="635969" y="1811046"/>
                </a:cubicBezTo>
                <a:cubicBezTo>
                  <a:pt x="456248" y="2188168"/>
                  <a:pt x="799949" y="2335891"/>
                  <a:pt x="673843" y="2297950"/>
                </a:cubicBezTo>
                <a:cubicBezTo>
                  <a:pt x="594104" y="2274594"/>
                  <a:pt x="266867" y="2177822"/>
                  <a:pt x="93035" y="1854636"/>
                </a:cubicBezTo>
                <a:close/>
              </a:path>
            </a:pathLst>
          </a:custGeom>
          <a:gradFill>
            <a:gsLst>
              <a:gs pos="100000">
                <a:srgbClr val="C00000">
                  <a:alpha val="70000"/>
                </a:srgbClr>
              </a:gs>
              <a:gs pos="73000">
                <a:srgbClr val="C40000">
                  <a:alpha val="70000"/>
                </a:srgbClr>
              </a:gs>
              <a:gs pos="50000">
                <a:srgbClr val="FF2F2F">
                  <a:alpha val="70000"/>
                </a:srgbClr>
              </a:gs>
              <a:gs pos="0">
                <a:srgbClr val="FFB9B9">
                  <a:alpha val="70000"/>
                </a:srgbClr>
              </a:gs>
            </a:gsLst>
            <a:lin ang="5400000" scaled="1"/>
          </a:gradFill>
          <a:ln>
            <a:noFill/>
          </a:ln>
          <a:effectLst>
            <a:glow rad="635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雨牧-火">
            <a:extLst>
              <a:ext uri="{FF2B5EF4-FFF2-40B4-BE49-F238E27FC236}">
                <a16:creationId xmlns:a16="http://schemas.microsoft.com/office/drawing/2014/main" id="{E17C5C92-38C3-4F7F-ABA5-A55B9622D650}"/>
              </a:ext>
            </a:extLst>
          </p:cNvPr>
          <p:cNvSpPr/>
          <p:nvPr/>
        </p:nvSpPr>
        <p:spPr>
          <a:xfrm rot="21163122">
            <a:off x="5819863" y="4236809"/>
            <a:ext cx="147363" cy="187909"/>
          </a:xfrm>
          <a:custGeom>
            <a:avLst/>
            <a:gdLst>
              <a:gd name="connsiteX0" fmla="*/ 0 w 1010653"/>
              <a:gd name="connsiteY0" fmla="*/ 1323474 h 2646947"/>
              <a:gd name="connsiteX1" fmla="*/ 505327 w 1010653"/>
              <a:gd name="connsiteY1" fmla="*/ 0 h 2646947"/>
              <a:gd name="connsiteX2" fmla="*/ 1010654 w 1010653"/>
              <a:gd name="connsiteY2" fmla="*/ 1323474 h 2646947"/>
              <a:gd name="connsiteX3" fmla="*/ 505327 w 1010653"/>
              <a:gd name="connsiteY3" fmla="*/ 2646948 h 2646947"/>
              <a:gd name="connsiteX4" fmla="*/ 0 w 1010653"/>
              <a:gd name="connsiteY4" fmla="*/ 1323474 h 2646947"/>
              <a:gd name="connsiteX0" fmla="*/ 72 w 1010726"/>
              <a:gd name="connsiteY0" fmla="*/ 1323474 h 1689116"/>
              <a:gd name="connsiteX1" fmla="*/ 505399 w 1010726"/>
              <a:gd name="connsiteY1" fmla="*/ 0 h 1689116"/>
              <a:gd name="connsiteX2" fmla="*/ 1010726 w 1010726"/>
              <a:gd name="connsiteY2" fmla="*/ 1323474 h 1689116"/>
              <a:gd name="connsiteX3" fmla="*/ 478505 w 1010726"/>
              <a:gd name="connsiteY3" fmla="*/ 1463607 h 1689116"/>
              <a:gd name="connsiteX4" fmla="*/ 72 w 1010726"/>
              <a:gd name="connsiteY4" fmla="*/ 1323474 h 1689116"/>
              <a:gd name="connsiteX0" fmla="*/ 5894 w 1016548"/>
              <a:gd name="connsiteY0" fmla="*/ 1323474 h 2085297"/>
              <a:gd name="connsiteX1" fmla="*/ 511221 w 1016548"/>
              <a:gd name="connsiteY1" fmla="*/ 0 h 2085297"/>
              <a:gd name="connsiteX2" fmla="*/ 1016548 w 1016548"/>
              <a:gd name="connsiteY2" fmla="*/ 1323474 h 2085297"/>
              <a:gd name="connsiteX3" fmla="*/ 484327 w 1016548"/>
              <a:gd name="connsiteY3" fmla="*/ 1463607 h 2085297"/>
              <a:gd name="connsiteX4" fmla="*/ 250537 w 1016548"/>
              <a:gd name="connsiteY4" fmla="*/ 2084531 h 2085297"/>
              <a:gd name="connsiteX5" fmla="*/ 5894 w 1016548"/>
              <a:gd name="connsiteY5" fmla="*/ 1323474 h 2085297"/>
              <a:gd name="connsiteX0" fmla="*/ 5894 w 1032834"/>
              <a:gd name="connsiteY0" fmla="*/ 1323474 h 2085155"/>
              <a:gd name="connsiteX1" fmla="*/ 511221 w 1032834"/>
              <a:gd name="connsiteY1" fmla="*/ 0 h 2085155"/>
              <a:gd name="connsiteX2" fmla="*/ 1016548 w 1032834"/>
              <a:gd name="connsiteY2" fmla="*/ 1323474 h 2085155"/>
              <a:gd name="connsiteX3" fmla="*/ 864619 w 1032834"/>
              <a:gd name="connsiteY3" fmla="*/ 2053154 h 2085155"/>
              <a:gd name="connsiteX4" fmla="*/ 484327 w 1032834"/>
              <a:gd name="connsiteY4" fmla="*/ 1463607 h 2085155"/>
              <a:gd name="connsiteX5" fmla="*/ 250537 w 1032834"/>
              <a:gd name="connsiteY5" fmla="*/ 2084531 h 2085155"/>
              <a:gd name="connsiteX6" fmla="*/ 5894 w 1032834"/>
              <a:gd name="connsiteY6" fmla="*/ 1323474 h 2085155"/>
              <a:gd name="connsiteX0" fmla="*/ 5894 w 1429319"/>
              <a:gd name="connsiteY0" fmla="*/ 1323475 h 2085156"/>
              <a:gd name="connsiteX1" fmla="*/ 511221 w 1429319"/>
              <a:gd name="connsiteY1" fmla="*/ 1 h 2085156"/>
              <a:gd name="connsiteX2" fmla="*/ 1424442 w 1429319"/>
              <a:gd name="connsiteY2" fmla="*/ 1332440 h 2085156"/>
              <a:gd name="connsiteX3" fmla="*/ 864619 w 1429319"/>
              <a:gd name="connsiteY3" fmla="*/ 2053155 h 2085156"/>
              <a:gd name="connsiteX4" fmla="*/ 484327 w 1429319"/>
              <a:gd name="connsiteY4" fmla="*/ 1463608 h 2085156"/>
              <a:gd name="connsiteX5" fmla="*/ 250537 w 1429319"/>
              <a:gd name="connsiteY5" fmla="*/ 2084532 h 2085156"/>
              <a:gd name="connsiteX6" fmla="*/ 5894 w 1429319"/>
              <a:gd name="connsiteY6" fmla="*/ 1323475 h 2085156"/>
              <a:gd name="connsiteX0" fmla="*/ 2269 w 1811176"/>
              <a:gd name="connsiteY0" fmla="*/ 1363834 h 2085174"/>
              <a:gd name="connsiteX1" fmla="*/ 893078 w 1811176"/>
              <a:gd name="connsiteY1" fmla="*/ 19 h 2085174"/>
              <a:gd name="connsiteX2" fmla="*/ 1806299 w 1811176"/>
              <a:gd name="connsiteY2" fmla="*/ 1332458 h 2085174"/>
              <a:gd name="connsiteX3" fmla="*/ 1246476 w 1811176"/>
              <a:gd name="connsiteY3" fmla="*/ 2053173 h 2085174"/>
              <a:gd name="connsiteX4" fmla="*/ 866184 w 1811176"/>
              <a:gd name="connsiteY4" fmla="*/ 1463626 h 2085174"/>
              <a:gd name="connsiteX5" fmla="*/ 632394 w 1811176"/>
              <a:gd name="connsiteY5" fmla="*/ 2084550 h 2085174"/>
              <a:gd name="connsiteX6" fmla="*/ 2269 w 1811176"/>
              <a:gd name="connsiteY6" fmla="*/ 1363834 h 2085174"/>
              <a:gd name="connsiteX0" fmla="*/ 128 w 1809035"/>
              <a:gd name="connsiteY0" fmla="*/ 1552090 h 2273430"/>
              <a:gd name="connsiteX1" fmla="*/ 689231 w 1809035"/>
              <a:gd name="connsiteY1" fmla="*/ 16 h 2273430"/>
              <a:gd name="connsiteX2" fmla="*/ 1804158 w 1809035"/>
              <a:gd name="connsiteY2" fmla="*/ 1520714 h 2273430"/>
              <a:gd name="connsiteX3" fmla="*/ 1244335 w 1809035"/>
              <a:gd name="connsiteY3" fmla="*/ 2241429 h 2273430"/>
              <a:gd name="connsiteX4" fmla="*/ 864043 w 1809035"/>
              <a:gd name="connsiteY4" fmla="*/ 1651882 h 2273430"/>
              <a:gd name="connsiteX5" fmla="*/ 630253 w 1809035"/>
              <a:gd name="connsiteY5" fmla="*/ 2272806 h 2273430"/>
              <a:gd name="connsiteX6" fmla="*/ 128 w 1809035"/>
              <a:gd name="connsiteY6" fmla="*/ 1552090 h 2273430"/>
              <a:gd name="connsiteX0" fmla="*/ 40092 w 1848999"/>
              <a:gd name="connsiteY0" fmla="*/ 1560145 h 2281485"/>
              <a:gd name="connsiteX1" fmla="*/ 136817 w 1848999"/>
              <a:gd name="connsiteY1" fmla="*/ 954084 h 2281485"/>
              <a:gd name="connsiteX2" fmla="*/ 729195 w 1848999"/>
              <a:gd name="connsiteY2" fmla="*/ 8071 h 2281485"/>
              <a:gd name="connsiteX3" fmla="*/ 1844122 w 1848999"/>
              <a:gd name="connsiteY3" fmla="*/ 1528769 h 2281485"/>
              <a:gd name="connsiteX4" fmla="*/ 1284299 w 1848999"/>
              <a:gd name="connsiteY4" fmla="*/ 2249484 h 2281485"/>
              <a:gd name="connsiteX5" fmla="*/ 904007 w 1848999"/>
              <a:gd name="connsiteY5" fmla="*/ 1659937 h 2281485"/>
              <a:gd name="connsiteX6" fmla="*/ 670217 w 1848999"/>
              <a:gd name="connsiteY6" fmla="*/ 2280861 h 2281485"/>
              <a:gd name="connsiteX7" fmla="*/ 40092 w 1848999"/>
              <a:gd name="connsiteY7" fmla="*/ 1560145 h 2281485"/>
              <a:gd name="connsiteX0" fmla="*/ 40092 w 1848999"/>
              <a:gd name="connsiteY0" fmla="*/ 1557671 h 2279011"/>
              <a:gd name="connsiteX1" fmla="*/ 136817 w 1848999"/>
              <a:gd name="connsiteY1" fmla="*/ 951610 h 2279011"/>
              <a:gd name="connsiteX2" fmla="*/ 307146 w 1848999"/>
              <a:gd name="connsiteY2" fmla="*/ 1009882 h 2279011"/>
              <a:gd name="connsiteX3" fmla="*/ 729195 w 1848999"/>
              <a:gd name="connsiteY3" fmla="*/ 5597 h 2279011"/>
              <a:gd name="connsiteX4" fmla="*/ 1844122 w 1848999"/>
              <a:gd name="connsiteY4" fmla="*/ 1526295 h 2279011"/>
              <a:gd name="connsiteX5" fmla="*/ 1284299 w 1848999"/>
              <a:gd name="connsiteY5" fmla="*/ 2247010 h 2279011"/>
              <a:gd name="connsiteX6" fmla="*/ 904007 w 1848999"/>
              <a:gd name="connsiteY6" fmla="*/ 1657463 h 2279011"/>
              <a:gd name="connsiteX7" fmla="*/ 670217 w 1848999"/>
              <a:gd name="connsiteY7" fmla="*/ 2278387 h 2279011"/>
              <a:gd name="connsiteX8" fmla="*/ 40092 w 1848999"/>
              <a:gd name="connsiteY8" fmla="*/ 1557671 h 2279011"/>
              <a:gd name="connsiteX0" fmla="*/ 40092 w 1848999"/>
              <a:gd name="connsiteY0" fmla="*/ 1594321 h 2315661"/>
              <a:gd name="connsiteX1" fmla="*/ 136817 w 1848999"/>
              <a:gd name="connsiteY1" fmla="*/ 988260 h 2315661"/>
              <a:gd name="connsiteX2" fmla="*/ 307146 w 1848999"/>
              <a:gd name="connsiteY2" fmla="*/ 1046532 h 2315661"/>
              <a:gd name="connsiteX3" fmla="*/ 616428 w 1848999"/>
              <a:gd name="connsiteY3" fmla="*/ 477273 h 2315661"/>
              <a:gd name="connsiteX4" fmla="*/ 729195 w 1848999"/>
              <a:gd name="connsiteY4" fmla="*/ 42247 h 2315661"/>
              <a:gd name="connsiteX5" fmla="*/ 1844122 w 1848999"/>
              <a:gd name="connsiteY5" fmla="*/ 1562945 h 2315661"/>
              <a:gd name="connsiteX6" fmla="*/ 1284299 w 1848999"/>
              <a:gd name="connsiteY6" fmla="*/ 2283660 h 2315661"/>
              <a:gd name="connsiteX7" fmla="*/ 904007 w 1848999"/>
              <a:gd name="connsiteY7" fmla="*/ 1694113 h 2315661"/>
              <a:gd name="connsiteX8" fmla="*/ 670217 w 1848999"/>
              <a:gd name="connsiteY8" fmla="*/ 2315037 h 2315661"/>
              <a:gd name="connsiteX9" fmla="*/ 40092 w 1848999"/>
              <a:gd name="connsiteY9" fmla="*/ 1594321 h 2315661"/>
              <a:gd name="connsiteX0" fmla="*/ 40092 w 1845116"/>
              <a:gd name="connsiteY0" fmla="*/ 1552999 h 2274339"/>
              <a:gd name="connsiteX1" fmla="*/ 136817 w 1845116"/>
              <a:gd name="connsiteY1" fmla="*/ 946938 h 2274339"/>
              <a:gd name="connsiteX2" fmla="*/ 307146 w 1845116"/>
              <a:gd name="connsiteY2" fmla="*/ 1005210 h 2274339"/>
              <a:gd name="connsiteX3" fmla="*/ 616428 w 1845116"/>
              <a:gd name="connsiteY3" fmla="*/ 435951 h 2274339"/>
              <a:gd name="connsiteX4" fmla="*/ 729195 w 1845116"/>
              <a:gd name="connsiteY4" fmla="*/ 925 h 2274339"/>
              <a:gd name="connsiteX5" fmla="*/ 1176722 w 1845116"/>
              <a:gd name="connsiteY5" fmla="*/ 359751 h 2274339"/>
              <a:gd name="connsiteX6" fmla="*/ 1844122 w 1845116"/>
              <a:gd name="connsiteY6" fmla="*/ 1521623 h 2274339"/>
              <a:gd name="connsiteX7" fmla="*/ 1284299 w 1845116"/>
              <a:gd name="connsiteY7" fmla="*/ 2242338 h 2274339"/>
              <a:gd name="connsiteX8" fmla="*/ 904007 w 1845116"/>
              <a:gd name="connsiteY8" fmla="*/ 1652791 h 2274339"/>
              <a:gd name="connsiteX9" fmla="*/ 670217 w 1845116"/>
              <a:gd name="connsiteY9" fmla="*/ 2273715 h 2274339"/>
              <a:gd name="connsiteX10" fmla="*/ 40092 w 1845116"/>
              <a:gd name="connsiteY10" fmla="*/ 1552999 h 2274339"/>
              <a:gd name="connsiteX0" fmla="*/ 40092 w 1844880"/>
              <a:gd name="connsiteY0" fmla="*/ 1552522 h 2273862"/>
              <a:gd name="connsiteX1" fmla="*/ 136817 w 1844880"/>
              <a:gd name="connsiteY1" fmla="*/ 946461 h 2273862"/>
              <a:gd name="connsiteX2" fmla="*/ 307146 w 1844880"/>
              <a:gd name="connsiteY2" fmla="*/ 1004733 h 2273862"/>
              <a:gd name="connsiteX3" fmla="*/ 616428 w 1844880"/>
              <a:gd name="connsiteY3" fmla="*/ 435474 h 2273862"/>
              <a:gd name="connsiteX4" fmla="*/ 729195 w 1844880"/>
              <a:gd name="connsiteY4" fmla="*/ 448 h 2273862"/>
              <a:gd name="connsiteX5" fmla="*/ 1176722 w 1844880"/>
              <a:gd name="connsiteY5" fmla="*/ 359274 h 2273862"/>
              <a:gd name="connsiteX6" fmla="*/ 1364981 w 1844880"/>
              <a:gd name="connsiteY6" fmla="*/ 811992 h 2273862"/>
              <a:gd name="connsiteX7" fmla="*/ 1844122 w 1844880"/>
              <a:gd name="connsiteY7" fmla="*/ 1521146 h 2273862"/>
              <a:gd name="connsiteX8" fmla="*/ 1284299 w 1844880"/>
              <a:gd name="connsiteY8" fmla="*/ 2241861 h 2273862"/>
              <a:gd name="connsiteX9" fmla="*/ 904007 w 1844880"/>
              <a:gd name="connsiteY9" fmla="*/ 1652314 h 2273862"/>
              <a:gd name="connsiteX10" fmla="*/ 670217 w 1844880"/>
              <a:gd name="connsiteY10" fmla="*/ 2273238 h 2273862"/>
              <a:gd name="connsiteX11" fmla="*/ 40092 w 1844880"/>
              <a:gd name="connsiteY11" fmla="*/ 1552522 h 2273862"/>
              <a:gd name="connsiteX0" fmla="*/ 40092 w 1847464"/>
              <a:gd name="connsiteY0" fmla="*/ 1552522 h 2273862"/>
              <a:gd name="connsiteX1" fmla="*/ 136817 w 1847464"/>
              <a:gd name="connsiteY1" fmla="*/ 946461 h 2273862"/>
              <a:gd name="connsiteX2" fmla="*/ 307146 w 1847464"/>
              <a:gd name="connsiteY2" fmla="*/ 1004733 h 2273862"/>
              <a:gd name="connsiteX3" fmla="*/ 616428 w 1847464"/>
              <a:gd name="connsiteY3" fmla="*/ 435474 h 2273862"/>
              <a:gd name="connsiteX4" fmla="*/ 729195 w 1847464"/>
              <a:gd name="connsiteY4" fmla="*/ 448 h 2273862"/>
              <a:gd name="connsiteX5" fmla="*/ 1176722 w 1847464"/>
              <a:gd name="connsiteY5" fmla="*/ 359274 h 2273862"/>
              <a:gd name="connsiteX6" fmla="*/ 1364981 w 1847464"/>
              <a:gd name="connsiteY6" fmla="*/ 811992 h 2273862"/>
              <a:gd name="connsiteX7" fmla="*/ 1607028 w 1847464"/>
              <a:gd name="connsiteY7" fmla="*/ 610285 h 2273862"/>
              <a:gd name="connsiteX8" fmla="*/ 1844122 w 1847464"/>
              <a:gd name="connsiteY8" fmla="*/ 1521146 h 2273862"/>
              <a:gd name="connsiteX9" fmla="*/ 1284299 w 1847464"/>
              <a:gd name="connsiteY9" fmla="*/ 2241861 h 2273862"/>
              <a:gd name="connsiteX10" fmla="*/ 904007 w 1847464"/>
              <a:gd name="connsiteY10" fmla="*/ 1652314 h 2273862"/>
              <a:gd name="connsiteX11" fmla="*/ 670217 w 1847464"/>
              <a:gd name="connsiteY11" fmla="*/ 2273238 h 2273862"/>
              <a:gd name="connsiteX12" fmla="*/ 40092 w 1847464"/>
              <a:gd name="connsiteY12" fmla="*/ 1552522 h 2273862"/>
              <a:gd name="connsiteX0" fmla="*/ 40092 w 1857496"/>
              <a:gd name="connsiteY0" fmla="*/ 1552522 h 2273862"/>
              <a:gd name="connsiteX1" fmla="*/ 136817 w 1857496"/>
              <a:gd name="connsiteY1" fmla="*/ 946461 h 2273862"/>
              <a:gd name="connsiteX2" fmla="*/ 307146 w 1857496"/>
              <a:gd name="connsiteY2" fmla="*/ 1004733 h 2273862"/>
              <a:gd name="connsiteX3" fmla="*/ 616428 w 1857496"/>
              <a:gd name="connsiteY3" fmla="*/ 435474 h 2273862"/>
              <a:gd name="connsiteX4" fmla="*/ 729195 w 1857496"/>
              <a:gd name="connsiteY4" fmla="*/ 448 h 2273862"/>
              <a:gd name="connsiteX5" fmla="*/ 1176722 w 1857496"/>
              <a:gd name="connsiteY5" fmla="*/ 359274 h 2273862"/>
              <a:gd name="connsiteX6" fmla="*/ 1364981 w 1857496"/>
              <a:gd name="connsiteY6" fmla="*/ 811992 h 2273862"/>
              <a:gd name="connsiteX7" fmla="*/ 1607028 w 1857496"/>
              <a:gd name="connsiteY7" fmla="*/ 610285 h 2273862"/>
              <a:gd name="connsiteX8" fmla="*/ 1642887 w 1857496"/>
              <a:gd name="connsiteY8" fmla="*/ 865779 h 2273862"/>
              <a:gd name="connsiteX9" fmla="*/ 1844122 w 1857496"/>
              <a:gd name="connsiteY9" fmla="*/ 1521146 h 2273862"/>
              <a:gd name="connsiteX10" fmla="*/ 1284299 w 1857496"/>
              <a:gd name="connsiteY10" fmla="*/ 2241861 h 2273862"/>
              <a:gd name="connsiteX11" fmla="*/ 904007 w 1857496"/>
              <a:gd name="connsiteY11" fmla="*/ 1652314 h 2273862"/>
              <a:gd name="connsiteX12" fmla="*/ 670217 w 1857496"/>
              <a:gd name="connsiteY12" fmla="*/ 2273238 h 2273862"/>
              <a:gd name="connsiteX13" fmla="*/ 40092 w 1857496"/>
              <a:gd name="connsiteY13" fmla="*/ 1552522 h 2273862"/>
              <a:gd name="connsiteX0" fmla="*/ 40092 w 1857496"/>
              <a:gd name="connsiteY0" fmla="*/ 1552522 h 2292342"/>
              <a:gd name="connsiteX1" fmla="*/ 136817 w 1857496"/>
              <a:gd name="connsiteY1" fmla="*/ 946461 h 2292342"/>
              <a:gd name="connsiteX2" fmla="*/ 307146 w 1857496"/>
              <a:gd name="connsiteY2" fmla="*/ 1004733 h 2292342"/>
              <a:gd name="connsiteX3" fmla="*/ 616428 w 1857496"/>
              <a:gd name="connsiteY3" fmla="*/ 435474 h 2292342"/>
              <a:gd name="connsiteX4" fmla="*/ 729195 w 1857496"/>
              <a:gd name="connsiteY4" fmla="*/ 448 h 2292342"/>
              <a:gd name="connsiteX5" fmla="*/ 1176722 w 1857496"/>
              <a:gd name="connsiteY5" fmla="*/ 359274 h 2292342"/>
              <a:gd name="connsiteX6" fmla="*/ 1364981 w 1857496"/>
              <a:gd name="connsiteY6" fmla="*/ 811992 h 2292342"/>
              <a:gd name="connsiteX7" fmla="*/ 1607028 w 1857496"/>
              <a:gd name="connsiteY7" fmla="*/ 610285 h 2292342"/>
              <a:gd name="connsiteX8" fmla="*/ 1642887 w 1857496"/>
              <a:gd name="connsiteY8" fmla="*/ 865779 h 2292342"/>
              <a:gd name="connsiteX9" fmla="*/ 1844122 w 1857496"/>
              <a:gd name="connsiteY9" fmla="*/ 1521146 h 2292342"/>
              <a:gd name="connsiteX10" fmla="*/ 1284299 w 1857496"/>
              <a:gd name="connsiteY10" fmla="*/ 2241861 h 2292342"/>
              <a:gd name="connsiteX11" fmla="*/ 904007 w 1857496"/>
              <a:gd name="connsiteY11" fmla="*/ 1652314 h 2292342"/>
              <a:gd name="connsiteX12" fmla="*/ 670217 w 1857496"/>
              <a:gd name="connsiteY12" fmla="*/ 2291732 h 2292342"/>
              <a:gd name="connsiteX13" fmla="*/ 40092 w 1857496"/>
              <a:gd name="connsiteY13" fmla="*/ 1552522 h 2292342"/>
              <a:gd name="connsiteX0" fmla="*/ 40092 w 1857496"/>
              <a:gd name="connsiteY0" fmla="*/ 1552522 h 2292146"/>
              <a:gd name="connsiteX1" fmla="*/ 136817 w 1857496"/>
              <a:gd name="connsiteY1" fmla="*/ 946461 h 2292146"/>
              <a:gd name="connsiteX2" fmla="*/ 307146 w 1857496"/>
              <a:gd name="connsiteY2" fmla="*/ 1004733 h 2292146"/>
              <a:gd name="connsiteX3" fmla="*/ 616428 w 1857496"/>
              <a:gd name="connsiteY3" fmla="*/ 435474 h 2292146"/>
              <a:gd name="connsiteX4" fmla="*/ 729195 w 1857496"/>
              <a:gd name="connsiteY4" fmla="*/ 448 h 2292146"/>
              <a:gd name="connsiteX5" fmla="*/ 1176722 w 1857496"/>
              <a:gd name="connsiteY5" fmla="*/ 359274 h 2292146"/>
              <a:gd name="connsiteX6" fmla="*/ 1364981 w 1857496"/>
              <a:gd name="connsiteY6" fmla="*/ 811992 h 2292146"/>
              <a:gd name="connsiteX7" fmla="*/ 1607028 w 1857496"/>
              <a:gd name="connsiteY7" fmla="*/ 610285 h 2292146"/>
              <a:gd name="connsiteX8" fmla="*/ 1642887 w 1857496"/>
              <a:gd name="connsiteY8" fmla="*/ 865779 h 2292146"/>
              <a:gd name="connsiteX9" fmla="*/ 1844122 w 1857496"/>
              <a:gd name="connsiteY9" fmla="*/ 1521146 h 2292146"/>
              <a:gd name="connsiteX10" fmla="*/ 1284299 w 1857496"/>
              <a:gd name="connsiteY10" fmla="*/ 2241861 h 2292146"/>
              <a:gd name="connsiteX11" fmla="*/ 922501 w 1857496"/>
              <a:gd name="connsiteY11" fmla="*/ 1335870 h 2292146"/>
              <a:gd name="connsiteX12" fmla="*/ 670217 w 1857496"/>
              <a:gd name="connsiteY12" fmla="*/ 2291732 h 2292146"/>
              <a:gd name="connsiteX13" fmla="*/ 40092 w 1857496"/>
              <a:gd name="connsiteY13" fmla="*/ 1552522 h 2292146"/>
              <a:gd name="connsiteX0" fmla="*/ 40092 w 1857496"/>
              <a:gd name="connsiteY0" fmla="*/ 1552522 h 2294419"/>
              <a:gd name="connsiteX1" fmla="*/ 136817 w 1857496"/>
              <a:gd name="connsiteY1" fmla="*/ 946461 h 2294419"/>
              <a:gd name="connsiteX2" fmla="*/ 307146 w 1857496"/>
              <a:gd name="connsiteY2" fmla="*/ 1004733 h 2294419"/>
              <a:gd name="connsiteX3" fmla="*/ 616428 w 1857496"/>
              <a:gd name="connsiteY3" fmla="*/ 435474 h 2294419"/>
              <a:gd name="connsiteX4" fmla="*/ 729195 w 1857496"/>
              <a:gd name="connsiteY4" fmla="*/ 448 h 2294419"/>
              <a:gd name="connsiteX5" fmla="*/ 1176722 w 1857496"/>
              <a:gd name="connsiteY5" fmla="*/ 359274 h 2294419"/>
              <a:gd name="connsiteX6" fmla="*/ 1364981 w 1857496"/>
              <a:gd name="connsiteY6" fmla="*/ 811992 h 2294419"/>
              <a:gd name="connsiteX7" fmla="*/ 1607028 w 1857496"/>
              <a:gd name="connsiteY7" fmla="*/ 610285 h 2294419"/>
              <a:gd name="connsiteX8" fmla="*/ 1642887 w 1857496"/>
              <a:gd name="connsiteY8" fmla="*/ 865779 h 2294419"/>
              <a:gd name="connsiteX9" fmla="*/ 1844122 w 1857496"/>
              <a:gd name="connsiteY9" fmla="*/ 1521146 h 2294419"/>
              <a:gd name="connsiteX10" fmla="*/ 1284299 w 1857496"/>
              <a:gd name="connsiteY10" fmla="*/ 2241861 h 2294419"/>
              <a:gd name="connsiteX11" fmla="*/ 922501 w 1857496"/>
              <a:gd name="connsiteY11" fmla="*/ 1335870 h 2294419"/>
              <a:gd name="connsiteX12" fmla="*/ 644672 w 1857496"/>
              <a:gd name="connsiteY12" fmla="*/ 1796608 h 2294419"/>
              <a:gd name="connsiteX13" fmla="*/ 670217 w 1857496"/>
              <a:gd name="connsiteY13" fmla="*/ 2291732 h 2294419"/>
              <a:gd name="connsiteX14" fmla="*/ 40092 w 1857496"/>
              <a:gd name="connsiteY14" fmla="*/ 1552522 h 2294419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926915 w 1857800"/>
              <a:gd name="connsiteY11" fmla="*/ 1339980 h 2287227"/>
              <a:gd name="connsiteX12" fmla="*/ 636756 w 1857800"/>
              <a:gd name="connsiteY12" fmla="*/ 1794554 h 2287227"/>
              <a:gd name="connsiteX13" fmla="*/ 674630 w 1857800"/>
              <a:gd name="connsiteY13" fmla="*/ 2281458 h 2287227"/>
              <a:gd name="connsiteX14" fmla="*/ 40396 w 1857800"/>
              <a:gd name="connsiteY14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03665"/>
              <a:gd name="connsiteY0" fmla="*/ 1552522 h 2287227"/>
              <a:gd name="connsiteX1" fmla="*/ 137121 w 1803665"/>
              <a:gd name="connsiteY1" fmla="*/ 946461 h 2287227"/>
              <a:gd name="connsiteX2" fmla="*/ 307450 w 1803665"/>
              <a:gd name="connsiteY2" fmla="*/ 1004733 h 2287227"/>
              <a:gd name="connsiteX3" fmla="*/ 616732 w 1803665"/>
              <a:gd name="connsiteY3" fmla="*/ 435474 h 2287227"/>
              <a:gd name="connsiteX4" fmla="*/ 729499 w 1803665"/>
              <a:gd name="connsiteY4" fmla="*/ 448 h 2287227"/>
              <a:gd name="connsiteX5" fmla="*/ 1177026 w 1803665"/>
              <a:gd name="connsiteY5" fmla="*/ 359274 h 2287227"/>
              <a:gd name="connsiteX6" fmla="*/ 1365285 w 1803665"/>
              <a:gd name="connsiteY6" fmla="*/ 811992 h 2287227"/>
              <a:gd name="connsiteX7" fmla="*/ 1607332 w 1803665"/>
              <a:gd name="connsiteY7" fmla="*/ 610285 h 2287227"/>
              <a:gd name="connsiteX8" fmla="*/ 1643191 w 1803665"/>
              <a:gd name="connsiteY8" fmla="*/ 865779 h 2287227"/>
              <a:gd name="connsiteX9" fmla="*/ 1799220 w 1803665"/>
              <a:gd name="connsiteY9" fmla="*/ 1558133 h 2287227"/>
              <a:gd name="connsiteX10" fmla="*/ 1257890 w 1803665"/>
              <a:gd name="connsiteY10" fmla="*/ 2241861 h 2287227"/>
              <a:gd name="connsiteX11" fmla="*/ 1222383 w 1803665"/>
              <a:gd name="connsiteY11" fmla="*/ 1753457 h 2287227"/>
              <a:gd name="connsiteX12" fmla="*/ 924860 w 1803665"/>
              <a:gd name="connsiteY12" fmla="*/ 1354364 h 2287227"/>
              <a:gd name="connsiteX13" fmla="*/ 636756 w 1803665"/>
              <a:gd name="connsiteY13" fmla="*/ 1794554 h 2287227"/>
              <a:gd name="connsiteX14" fmla="*/ 674630 w 1803665"/>
              <a:gd name="connsiteY14" fmla="*/ 2281458 h 2287227"/>
              <a:gd name="connsiteX15" fmla="*/ 40396 w 1803665"/>
              <a:gd name="connsiteY15" fmla="*/ 1552522 h 2287227"/>
              <a:gd name="connsiteX0" fmla="*/ 40396 w 1800471"/>
              <a:gd name="connsiteY0" fmla="*/ 1552522 h 2287227"/>
              <a:gd name="connsiteX1" fmla="*/ 137121 w 1800471"/>
              <a:gd name="connsiteY1" fmla="*/ 946461 h 2287227"/>
              <a:gd name="connsiteX2" fmla="*/ 307450 w 1800471"/>
              <a:gd name="connsiteY2" fmla="*/ 1004733 h 2287227"/>
              <a:gd name="connsiteX3" fmla="*/ 616732 w 1800471"/>
              <a:gd name="connsiteY3" fmla="*/ 435474 h 2287227"/>
              <a:gd name="connsiteX4" fmla="*/ 729499 w 1800471"/>
              <a:gd name="connsiteY4" fmla="*/ 448 h 2287227"/>
              <a:gd name="connsiteX5" fmla="*/ 1177026 w 1800471"/>
              <a:gd name="connsiteY5" fmla="*/ 359274 h 2287227"/>
              <a:gd name="connsiteX6" fmla="*/ 1365285 w 1800471"/>
              <a:gd name="connsiteY6" fmla="*/ 811992 h 2287227"/>
              <a:gd name="connsiteX7" fmla="*/ 1607332 w 1800471"/>
              <a:gd name="connsiteY7" fmla="*/ 610285 h 2287227"/>
              <a:gd name="connsiteX8" fmla="*/ 1643191 w 1800471"/>
              <a:gd name="connsiteY8" fmla="*/ 865779 h 2287227"/>
              <a:gd name="connsiteX9" fmla="*/ 1799220 w 1800471"/>
              <a:gd name="connsiteY9" fmla="*/ 1558133 h 2287227"/>
              <a:gd name="connsiteX10" fmla="*/ 1257890 w 1800471"/>
              <a:gd name="connsiteY10" fmla="*/ 2241861 h 2287227"/>
              <a:gd name="connsiteX11" fmla="*/ 1222383 w 1800471"/>
              <a:gd name="connsiteY11" fmla="*/ 1753457 h 2287227"/>
              <a:gd name="connsiteX12" fmla="*/ 924860 w 1800471"/>
              <a:gd name="connsiteY12" fmla="*/ 1354364 h 2287227"/>
              <a:gd name="connsiteX13" fmla="*/ 636756 w 1800471"/>
              <a:gd name="connsiteY13" fmla="*/ 1794554 h 2287227"/>
              <a:gd name="connsiteX14" fmla="*/ 674630 w 1800471"/>
              <a:gd name="connsiteY14" fmla="*/ 2281458 h 2287227"/>
              <a:gd name="connsiteX15" fmla="*/ 40396 w 1800471"/>
              <a:gd name="connsiteY15" fmla="*/ 1552522 h 2287227"/>
              <a:gd name="connsiteX0" fmla="*/ 40396 w 1808639"/>
              <a:gd name="connsiteY0" fmla="*/ 1552522 h 2287227"/>
              <a:gd name="connsiteX1" fmla="*/ 137121 w 1808639"/>
              <a:gd name="connsiteY1" fmla="*/ 946461 h 2287227"/>
              <a:gd name="connsiteX2" fmla="*/ 307450 w 1808639"/>
              <a:gd name="connsiteY2" fmla="*/ 1004733 h 2287227"/>
              <a:gd name="connsiteX3" fmla="*/ 616732 w 1808639"/>
              <a:gd name="connsiteY3" fmla="*/ 435474 h 2287227"/>
              <a:gd name="connsiteX4" fmla="*/ 729499 w 1808639"/>
              <a:gd name="connsiteY4" fmla="*/ 448 h 2287227"/>
              <a:gd name="connsiteX5" fmla="*/ 1177026 w 1808639"/>
              <a:gd name="connsiteY5" fmla="*/ 359274 h 2287227"/>
              <a:gd name="connsiteX6" fmla="*/ 1365285 w 1808639"/>
              <a:gd name="connsiteY6" fmla="*/ 811992 h 2287227"/>
              <a:gd name="connsiteX7" fmla="*/ 1607332 w 1808639"/>
              <a:gd name="connsiteY7" fmla="*/ 610285 h 2287227"/>
              <a:gd name="connsiteX8" fmla="*/ 1643191 w 1808639"/>
              <a:gd name="connsiteY8" fmla="*/ 865779 h 2287227"/>
              <a:gd name="connsiteX9" fmla="*/ 1807440 w 1808639"/>
              <a:gd name="connsiteY9" fmla="*/ 1558133 h 2287227"/>
              <a:gd name="connsiteX10" fmla="*/ 1257890 w 1808639"/>
              <a:gd name="connsiteY10" fmla="*/ 2241861 h 2287227"/>
              <a:gd name="connsiteX11" fmla="*/ 1222383 w 1808639"/>
              <a:gd name="connsiteY11" fmla="*/ 1753457 h 2287227"/>
              <a:gd name="connsiteX12" fmla="*/ 924860 w 1808639"/>
              <a:gd name="connsiteY12" fmla="*/ 1354364 h 2287227"/>
              <a:gd name="connsiteX13" fmla="*/ 636756 w 1808639"/>
              <a:gd name="connsiteY13" fmla="*/ 1794554 h 2287227"/>
              <a:gd name="connsiteX14" fmla="*/ 674630 w 1808639"/>
              <a:gd name="connsiteY14" fmla="*/ 2281458 h 2287227"/>
              <a:gd name="connsiteX15" fmla="*/ 40396 w 1808639"/>
              <a:gd name="connsiteY15" fmla="*/ 1552522 h 2287227"/>
              <a:gd name="connsiteX0" fmla="*/ 40396 w 1808113"/>
              <a:gd name="connsiteY0" fmla="*/ 1552522 h 2287227"/>
              <a:gd name="connsiteX1" fmla="*/ 137121 w 1808113"/>
              <a:gd name="connsiteY1" fmla="*/ 946461 h 2287227"/>
              <a:gd name="connsiteX2" fmla="*/ 307450 w 1808113"/>
              <a:gd name="connsiteY2" fmla="*/ 1004733 h 2287227"/>
              <a:gd name="connsiteX3" fmla="*/ 616732 w 1808113"/>
              <a:gd name="connsiteY3" fmla="*/ 435474 h 2287227"/>
              <a:gd name="connsiteX4" fmla="*/ 729499 w 1808113"/>
              <a:gd name="connsiteY4" fmla="*/ 448 h 2287227"/>
              <a:gd name="connsiteX5" fmla="*/ 1177026 w 1808113"/>
              <a:gd name="connsiteY5" fmla="*/ 359274 h 2287227"/>
              <a:gd name="connsiteX6" fmla="*/ 1365285 w 1808113"/>
              <a:gd name="connsiteY6" fmla="*/ 811992 h 2287227"/>
              <a:gd name="connsiteX7" fmla="*/ 1607332 w 1808113"/>
              <a:gd name="connsiteY7" fmla="*/ 610285 h 2287227"/>
              <a:gd name="connsiteX8" fmla="*/ 1643191 w 1808113"/>
              <a:gd name="connsiteY8" fmla="*/ 865779 h 2287227"/>
              <a:gd name="connsiteX9" fmla="*/ 1807440 w 1808113"/>
              <a:gd name="connsiteY9" fmla="*/ 1558133 h 2287227"/>
              <a:gd name="connsiteX10" fmla="*/ 1257890 w 1808113"/>
              <a:gd name="connsiteY10" fmla="*/ 2241861 h 2287227"/>
              <a:gd name="connsiteX11" fmla="*/ 1222383 w 1808113"/>
              <a:gd name="connsiteY11" fmla="*/ 1753457 h 2287227"/>
              <a:gd name="connsiteX12" fmla="*/ 924860 w 1808113"/>
              <a:gd name="connsiteY12" fmla="*/ 1354364 h 2287227"/>
              <a:gd name="connsiteX13" fmla="*/ 636756 w 1808113"/>
              <a:gd name="connsiteY13" fmla="*/ 1794554 h 2287227"/>
              <a:gd name="connsiteX14" fmla="*/ 674630 w 1808113"/>
              <a:gd name="connsiteY14" fmla="*/ 2281458 h 2287227"/>
              <a:gd name="connsiteX15" fmla="*/ 40396 w 1808113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6624 h 2291329"/>
              <a:gd name="connsiteX1" fmla="*/ 137121 w 1807440"/>
              <a:gd name="connsiteY1" fmla="*/ 950563 h 2291329"/>
              <a:gd name="connsiteX2" fmla="*/ 307450 w 1807440"/>
              <a:gd name="connsiteY2" fmla="*/ 1008835 h 2291329"/>
              <a:gd name="connsiteX3" fmla="*/ 616732 w 1807440"/>
              <a:gd name="connsiteY3" fmla="*/ 439576 h 2291329"/>
              <a:gd name="connsiteX4" fmla="*/ 651415 w 1807440"/>
              <a:gd name="connsiteY4" fmla="*/ 440 h 2291329"/>
              <a:gd name="connsiteX5" fmla="*/ 1177026 w 1807440"/>
              <a:gd name="connsiteY5" fmla="*/ 363376 h 2291329"/>
              <a:gd name="connsiteX6" fmla="*/ 1365285 w 1807440"/>
              <a:gd name="connsiteY6" fmla="*/ 816094 h 2291329"/>
              <a:gd name="connsiteX7" fmla="*/ 1623770 w 1807440"/>
              <a:gd name="connsiteY7" fmla="*/ 622606 h 2291329"/>
              <a:gd name="connsiteX8" fmla="*/ 1626752 w 1807440"/>
              <a:gd name="connsiteY8" fmla="*/ 863717 h 2291329"/>
              <a:gd name="connsiteX9" fmla="*/ 1807440 w 1807440"/>
              <a:gd name="connsiteY9" fmla="*/ 1562235 h 2291329"/>
              <a:gd name="connsiteX10" fmla="*/ 1257890 w 1807440"/>
              <a:gd name="connsiteY10" fmla="*/ 2245963 h 2291329"/>
              <a:gd name="connsiteX11" fmla="*/ 1222383 w 1807440"/>
              <a:gd name="connsiteY11" fmla="*/ 1757559 h 2291329"/>
              <a:gd name="connsiteX12" fmla="*/ 924860 w 1807440"/>
              <a:gd name="connsiteY12" fmla="*/ 1358466 h 2291329"/>
              <a:gd name="connsiteX13" fmla="*/ 636756 w 1807440"/>
              <a:gd name="connsiteY13" fmla="*/ 1798656 h 2291329"/>
              <a:gd name="connsiteX14" fmla="*/ 674630 w 1807440"/>
              <a:gd name="connsiteY14" fmla="*/ 2285560 h 2291329"/>
              <a:gd name="connsiteX15" fmla="*/ 40396 w 1807440"/>
              <a:gd name="connsiteY15" fmla="*/ 1556624 h 2291329"/>
              <a:gd name="connsiteX0" fmla="*/ 40396 w 1807440"/>
              <a:gd name="connsiteY0" fmla="*/ 1556864 h 2291569"/>
              <a:gd name="connsiteX1" fmla="*/ 137121 w 1807440"/>
              <a:gd name="connsiteY1" fmla="*/ 950803 h 2291569"/>
              <a:gd name="connsiteX2" fmla="*/ 307450 w 1807440"/>
              <a:gd name="connsiteY2" fmla="*/ 1009075 h 2291569"/>
              <a:gd name="connsiteX3" fmla="*/ 616732 w 1807440"/>
              <a:gd name="connsiteY3" fmla="*/ 439816 h 2291569"/>
              <a:gd name="connsiteX4" fmla="*/ 651415 w 1807440"/>
              <a:gd name="connsiteY4" fmla="*/ 680 h 2291569"/>
              <a:gd name="connsiteX5" fmla="*/ 1172917 w 1807440"/>
              <a:gd name="connsiteY5" fmla="*/ 347177 h 2291569"/>
              <a:gd name="connsiteX6" fmla="*/ 1365285 w 1807440"/>
              <a:gd name="connsiteY6" fmla="*/ 816334 h 2291569"/>
              <a:gd name="connsiteX7" fmla="*/ 1623770 w 1807440"/>
              <a:gd name="connsiteY7" fmla="*/ 622846 h 2291569"/>
              <a:gd name="connsiteX8" fmla="*/ 1626752 w 1807440"/>
              <a:gd name="connsiteY8" fmla="*/ 863957 h 2291569"/>
              <a:gd name="connsiteX9" fmla="*/ 1807440 w 1807440"/>
              <a:gd name="connsiteY9" fmla="*/ 1562475 h 2291569"/>
              <a:gd name="connsiteX10" fmla="*/ 1257890 w 1807440"/>
              <a:gd name="connsiteY10" fmla="*/ 2246203 h 2291569"/>
              <a:gd name="connsiteX11" fmla="*/ 1222383 w 1807440"/>
              <a:gd name="connsiteY11" fmla="*/ 1757799 h 2291569"/>
              <a:gd name="connsiteX12" fmla="*/ 924860 w 1807440"/>
              <a:gd name="connsiteY12" fmla="*/ 1358706 h 2291569"/>
              <a:gd name="connsiteX13" fmla="*/ 636756 w 1807440"/>
              <a:gd name="connsiteY13" fmla="*/ 1798896 h 2291569"/>
              <a:gd name="connsiteX14" fmla="*/ 674630 w 1807440"/>
              <a:gd name="connsiteY14" fmla="*/ 2285800 h 2291569"/>
              <a:gd name="connsiteX15" fmla="*/ 40396 w 1807440"/>
              <a:gd name="connsiteY15" fmla="*/ 1556864 h 2291569"/>
              <a:gd name="connsiteX0" fmla="*/ 40396 w 1807440"/>
              <a:gd name="connsiteY0" fmla="*/ 1556933 h 2291638"/>
              <a:gd name="connsiteX1" fmla="*/ 137121 w 1807440"/>
              <a:gd name="connsiteY1" fmla="*/ 950872 h 2291638"/>
              <a:gd name="connsiteX2" fmla="*/ 307450 w 1807440"/>
              <a:gd name="connsiteY2" fmla="*/ 1009144 h 2291638"/>
              <a:gd name="connsiteX3" fmla="*/ 616732 w 1807440"/>
              <a:gd name="connsiteY3" fmla="*/ 439885 h 2291638"/>
              <a:gd name="connsiteX4" fmla="*/ 651415 w 1807440"/>
              <a:gd name="connsiteY4" fmla="*/ 749 h 2291638"/>
              <a:gd name="connsiteX5" fmla="*/ 1172917 w 1807440"/>
              <a:gd name="connsiteY5" fmla="*/ 347246 h 2291638"/>
              <a:gd name="connsiteX6" fmla="*/ 1365285 w 1807440"/>
              <a:gd name="connsiteY6" fmla="*/ 816403 h 2291638"/>
              <a:gd name="connsiteX7" fmla="*/ 1623770 w 1807440"/>
              <a:gd name="connsiteY7" fmla="*/ 622915 h 2291638"/>
              <a:gd name="connsiteX8" fmla="*/ 1626752 w 1807440"/>
              <a:gd name="connsiteY8" fmla="*/ 864026 h 2291638"/>
              <a:gd name="connsiteX9" fmla="*/ 1807440 w 1807440"/>
              <a:gd name="connsiteY9" fmla="*/ 1562544 h 2291638"/>
              <a:gd name="connsiteX10" fmla="*/ 1257890 w 1807440"/>
              <a:gd name="connsiteY10" fmla="*/ 2246272 h 2291638"/>
              <a:gd name="connsiteX11" fmla="*/ 1222383 w 1807440"/>
              <a:gd name="connsiteY11" fmla="*/ 1757868 h 2291638"/>
              <a:gd name="connsiteX12" fmla="*/ 924860 w 1807440"/>
              <a:gd name="connsiteY12" fmla="*/ 1358775 h 2291638"/>
              <a:gd name="connsiteX13" fmla="*/ 636756 w 1807440"/>
              <a:gd name="connsiteY13" fmla="*/ 1798965 h 2291638"/>
              <a:gd name="connsiteX14" fmla="*/ 674630 w 1807440"/>
              <a:gd name="connsiteY14" fmla="*/ 2285869 h 2291638"/>
              <a:gd name="connsiteX15" fmla="*/ 40396 w 1807440"/>
              <a:gd name="connsiteY15" fmla="*/ 1556933 h 2291638"/>
              <a:gd name="connsiteX0" fmla="*/ 40396 w 1807440"/>
              <a:gd name="connsiteY0" fmla="*/ 1563078 h 2297783"/>
              <a:gd name="connsiteX1" fmla="*/ 137121 w 1807440"/>
              <a:gd name="connsiteY1" fmla="*/ 957017 h 2297783"/>
              <a:gd name="connsiteX2" fmla="*/ 307450 w 1807440"/>
              <a:gd name="connsiteY2" fmla="*/ 1015289 h 2297783"/>
              <a:gd name="connsiteX3" fmla="*/ 616732 w 1807440"/>
              <a:gd name="connsiteY3" fmla="*/ 446030 h 2297783"/>
              <a:gd name="connsiteX4" fmla="*/ 647306 w 1807440"/>
              <a:gd name="connsiteY4" fmla="*/ 730 h 2297783"/>
              <a:gd name="connsiteX5" fmla="*/ 1172917 w 1807440"/>
              <a:gd name="connsiteY5" fmla="*/ 353391 h 2297783"/>
              <a:gd name="connsiteX6" fmla="*/ 1365285 w 1807440"/>
              <a:gd name="connsiteY6" fmla="*/ 822548 h 2297783"/>
              <a:gd name="connsiteX7" fmla="*/ 1623770 w 1807440"/>
              <a:gd name="connsiteY7" fmla="*/ 629060 h 2297783"/>
              <a:gd name="connsiteX8" fmla="*/ 1626752 w 1807440"/>
              <a:gd name="connsiteY8" fmla="*/ 870171 h 2297783"/>
              <a:gd name="connsiteX9" fmla="*/ 1807440 w 1807440"/>
              <a:gd name="connsiteY9" fmla="*/ 1568689 h 2297783"/>
              <a:gd name="connsiteX10" fmla="*/ 1257890 w 1807440"/>
              <a:gd name="connsiteY10" fmla="*/ 2252417 h 2297783"/>
              <a:gd name="connsiteX11" fmla="*/ 1222383 w 1807440"/>
              <a:gd name="connsiteY11" fmla="*/ 1764013 h 2297783"/>
              <a:gd name="connsiteX12" fmla="*/ 924860 w 1807440"/>
              <a:gd name="connsiteY12" fmla="*/ 1364920 h 2297783"/>
              <a:gd name="connsiteX13" fmla="*/ 636756 w 1807440"/>
              <a:gd name="connsiteY13" fmla="*/ 1805110 h 2297783"/>
              <a:gd name="connsiteX14" fmla="*/ 674630 w 1807440"/>
              <a:gd name="connsiteY14" fmla="*/ 2292014 h 2297783"/>
              <a:gd name="connsiteX15" fmla="*/ 40396 w 1807440"/>
              <a:gd name="connsiteY15" fmla="*/ 1563078 h 2297783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47306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50800 w 1780857"/>
              <a:gd name="connsiteY0" fmla="*/ 1862855 h 2303719"/>
              <a:gd name="connsiteX1" fmla="*/ 110538 w 1780857"/>
              <a:gd name="connsiteY1" fmla="*/ 962953 h 2303719"/>
              <a:gd name="connsiteX2" fmla="*/ 233605 w 1780857"/>
              <a:gd name="connsiteY2" fmla="*/ 1052047 h 2303719"/>
              <a:gd name="connsiteX3" fmla="*/ 590149 w 1780857"/>
              <a:gd name="connsiteY3" fmla="*/ 451966 h 2303719"/>
              <a:gd name="connsiteX4" fmla="*/ 608394 w 1780857"/>
              <a:gd name="connsiteY4" fmla="*/ 6666 h 2303719"/>
              <a:gd name="connsiteX5" fmla="*/ 1146334 w 1780857"/>
              <a:gd name="connsiteY5" fmla="*/ 359327 h 2303719"/>
              <a:gd name="connsiteX6" fmla="*/ 1338702 w 1780857"/>
              <a:gd name="connsiteY6" fmla="*/ 828484 h 2303719"/>
              <a:gd name="connsiteX7" fmla="*/ 1597187 w 1780857"/>
              <a:gd name="connsiteY7" fmla="*/ 634996 h 2303719"/>
              <a:gd name="connsiteX8" fmla="*/ 1600169 w 1780857"/>
              <a:gd name="connsiteY8" fmla="*/ 876107 h 2303719"/>
              <a:gd name="connsiteX9" fmla="*/ 1780857 w 1780857"/>
              <a:gd name="connsiteY9" fmla="*/ 1574625 h 2303719"/>
              <a:gd name="connsiteX10" fmla="*/ 1231307 w 1780857"/>
              <a:gd name="connsiteY10" fmla="*/ 2258353 h 2303719"/>
              <a:gd name="connsiteX11" fmla="*/ 1195800 w 1780857"/>
              <a:gd name="connsiteY11" fmla="*/ 1769949 h 2303719"/>
              <a:gd name="connsiteX12" fmla="*/ 898277 w 1780857"/>
              <a:gd name="connsiteY12" fmla="*/ 1370856 h 2303719"/>
              <a:gd name="connsiteX13" fmla="*/ 610173 w 1780857"/>
              <a:gd name="connsiteY13" fmla="*/ 1811046 h 2303719"/>
              <a:gd name="connsiteX14" fmla="*/ 648047 w 1780857"/>
              <a:gd name="connsiteY14" fmla="*/ 2297950 h 2303719"/>
              <a:gd name="connsiteX15" fmla="*/ 50800 w 1780857"/>
              <a:gd name="connsiteY15" fmla="*/ 1862855 h 2303719"/>
              <a:gd name="connsiteX0" fmla="*/ 65197 w 1795254"/>
              <a:gd name="connsiteY0" fmla="*/ 1862855 h 2303719"/>
              <a:gd name="connsiteX1" fmla="*/ 124935 w 1795254"/>
              <a:gd name="connsiteY1" fmla="*/ 962953 h 2303719"/>
              <a:gd name="connsiteX2" fmla="*/ 248002 w 1795254"/>
              <a:gd name="connsiteY2" fmla="*/ 1052047 h 2303719"/>
              <a:gd name="connsiteX3" fmla="*/ 604546 w 1795254"/>
              <a:gd name="connsiteY3" fmla="*/ 451966 h 2303719"/>
              <a:gd name="connsiteX4" fmla="*/ 622791 w 1795254"/>
              <a:gd name="connsiteY4" fmla="*/ 6666 h 2303719"/>
              <a:gd name="connsiteX5" fmla="*/ 1160731 w 1795254"/>
              <a:gd name="connsiteY5" fmla="*/ 359327 h 2303719"/>
              <a:gd name="connsiteX6" fmla="*/ 1353099 w 1795254"/>
              <a:gd name="connsiteY6" fmla="*/ 828484 h 2303719"/>
              <a:gd name="connsiteX7" fmla="*/ 1611584 w 1795254"/>
              <a:gd name="connsiteY7" fmla="*/ 634996 h 2303719"/>
              <a:gd name="connsiteX8" fmla="*/ 1614566 w 1795254"/>
              <a:gd name="connsiteY8" fmla="*/ 876107 h 2303719"/>
              <a:gd name="connsiteX9" fmla="*/ 1795254 w 1795254"/>
              <a:gd name="connsiteY9" fmla="*/ 1574625 h 2303719"/>
              <a:gd name="connsiteX10" fmla="*/ 1245704 w 1795254"/>
              <a:gd name="connsiteY10" fmla="*/ 2258353 h 2303719"/>
              <a:gd name="connsiteX11" fmla="*/ 1210197 w 1795254"/>
              <a:gd name="connsiteY11" fmla="*/ 1769949 h 2303719"/>
              <a:gd name="connsiteX12" fmla="*/ 912674 w 1795254"/>
              <a:gd name="connsiteY12" fmla="*/ 1370856 h 2303719"/>
              <a:gd name="connsiteX13" fmla="*/ 624570 w 1795254"/>
              <a:gd name="connsiteY13" fmla="*/ 1811046 h 2303719"/>
              <a:gd name="connsiteX14" fmla="*/ 662444 w 1795254"/>
              <a:gd name="connsiteY14" fmla="*/ 2297950 h 2303719"/>
              <a:gd name="connsiteX15" fmla="*/ 65197 w 1795254"/>
              <a:gd name="connsiteY15" fmla="*/ 1862855 h 2303719"/>
              <a:gd name="connsiteX0" fmla="*/ 70749 w 1784367"/>
              <a:gd name="connsiteY0" fmla="*/ 1854636 h 2303719"/>
              <a:gd name="connsiteX1" fmla="*/ 114048 w 1784367"/>
              <a:gd name="connsiteY1" fmla="*/ 962953 h 2303719"/>
              <a:gd name="connsiteX2" fmla="*/ 237115 w 1784367"/>
              <a:gd name="connsiteY2" fmla="*/ 1052047 h 2303719"/>
              <a:gd name="connsiteX3" fmla="*/ 593659 w 1784367"/>
              <a:gd name="connsiteY3" fmla="*/ 451966 h 2303719"/>
              <a:gd name="connsiteX4" fmla="*/ 611904 w 1784367"/>
              <a:gd name="connsiteY4" fmla="*/ 6666 h 2303719"/>
              <a:gd name="connsiteX5" fmla="*/ 1149844 w 1784367"/>
              <a:gd name="connsiteY5" fmla="*/ 359327 h 2303719"/>
              <a:gd name="connsiteX6" fmla="*/ 1342212 w 1784367"/>
              <a:gd name="connsiteY6" fmla="*/ 828484 h 2303719"/>
              <a:gd name="connsiteX7" fmla="*/ 1600697 w 1784367"/>
              <a:gd name="connsiteY7" fmla="*/ 634996 h 2303719"/>
              <a:gd name="connsiteX8" fmla="*/ 1603679 w 1784367"/>
              <a:gd name="connsiteY8" fmla="*/ 876107 h 2303719"/>
              <a:gd name="connsiteX9" fmla="*/ 1784367 w 1784367"/>
              <a:gd name="connsiteY9" fmla="*/ 1574625 h 2303719"/>
              <a:gd name="connsiteX10" fmla="*/ 1234817 w 1784367"/>
              <a:gd name="connsiteY10" fmla="*/ 2258353 h 2303719"/>
              <a:gd name="connsiteX11" fmla="*/ 1199310 w 1784367"/>
              <a:gd name="connsiteY11" fmla="*/ 1769949 h 2303719"/>
              <a:gd name="connsiteX12" fmla="*/ 901787 w 1784367"/>
              <a:gd name="connsiteY12" fmla="*/ 1370856 h 2303719"/>
              <a:gd name="connsiteX13" fmla="*/ 613683 w 1784367"/>
              <a:gd name="connsiteY13" fmla="*/ 1811046 h 2303719"/>
              <a:gd name="connsiteX14" fmla="*/ 651557 w 1784367"/>
              <a:gd name="connsiteY14" fmla="*/ 2297950 h 2303719"/>
              <a:gd name="connsiteX15" fmla="*/ 70749 w 1784367"/>
              <a:gd name="connsiteY15" fmla="*/ 1854636 h 2303719"/>
              <a:gd name="connsiteX0" fmla="*/ 83189 w 1796807"/>
              <a:gd name="connsiteY0" fmla="*/ 1854636 h 2303719"/>
              <a:gd name="connsiteX1" fmla="*/ 126488 w 1796807"/>
              <a:gd name="connsiteY1" fmla="*/ 962953 h 2303719"/>
              <a:gd name="connsiteX2" fmla="*/ 249555 w 1796807"/>
              <a:gd name="connsiteY2" fmla="*/ 1052047 h 2303719"/>
              <a:gd name="connsiteX3" fmla="*/ 606099 w 1796807"/>
              <a:gd name="connsiteY3" fmla="*/ 451966 h 2303719"/>
              <a:gd name="connsiteX4" fmla="*/ 624344 w 1796807"/>
              <a:gd name="connsiteY4" fmla="*/ 6666 h 2303719"/>
              <a:gd name="connsiteX5" fmla="*/ 1162284 w 1796807"/>
              <a:gd name="connsiteY5" fmla="*/ 359327 h 2303719"/>
              <a:gd name="connsiteX6" fmla="*/ 1354652 w 1796807"/>
              <a:gd name="connsiteY6" fmla="*/ 828484 h 2303719"/>
              <a:gd name="connsiteX7" fmla="*/ 1613137 w 1796807"/>
              <a:gd name="connsiteY7" fmla="*/ 634996 h 2303719"/>
              <a:gd name="connsiteX8" fmla="*/ 1616119 w 1796807"/>
              <a:gd name="connsiteY8" fmla="*/ 876107 h 2303719"/>
              <a:gd name="connsiteX9" fmla="*/ 1796807 w 1796807"/>
              <a:gd name="connsiteY9" fmla="*/ 1574625 h 2303719"/>
              <a:gd name="connsiteX10" fmla="*/ 1247257 w 1796807"/>
              <a:gd name="connsiteY10" fmla="*/ 2258353 h 2303719"/>
              <a:gd name="connsiteX11" fmla="*/ 1211750 w 1796807"/>
              <a:gd name="connsiteY11" fmla="*/ 1769949 h 2303719"/>
              <a:gd name="connsiteX12" fmla="*/ 914227 w 1796807"/>
              <a:gd name="connsiteY12" fmla="*/ 1370856 h 2303719"/>
              <a:gd name="connsiteX13" fmla="*/ 626123 w 1796807"/>
              <a:gd name="connsiteY13" fmla="*/ 1811046 h 2303719"/>
              <a:gd name="connsiteX14" fmla="*/ 663997 w 1796807"/>
              <a:gd name="connsiteY14" fmla="*/ 2297950 h 2303719"/>
              <a:gd name="connsiteX15" fmla="*/ 83189 w 1796807"/>
              <a:gd name="connsiteY15" fmla="*/ 1854636 h 2303719"/>
              <a:gd name="connsiteX0" fmla="*/ 93035 w 1806653"/>
              <a:gd name="connsiteY0" fmla="*/ 1854636 h 2303719"/>
              <a:gd name="connsiteX1" fmla="*/ 136334 w 1806653"/>
              <a:gd name="connsiteY1" fmla="*/ 962953 h 2303719"/>
              <a:gd name="connsiteX2" fmla="*/ 259401 w 1806653"/>
              <a:gd name="connsiteY2" fmla="*/ 1052047 h 2303719"/>
              <a:gd name="connsiteX3" fmla="*/ 615945 w 1806653"/>
              <a:gd name="connsiteY3" fmla="*/ 451966 h 2303719"/>
              <a:gd name="connsiteX4" fmla="*/ 634190 w 1806653"/>
              <a:gd name="connsiteY4" fmla="*/ 6666 h 2303719"/>
              <a:gd name="connsiteX5" fmla="*/ 1172130 w 1806653"/>
              <a:gd name="connsiteY5" fmla="*/ 359327 h 2303719"/>
              <a:gd name="connsiteX6" fmla="*/ 1364498 w 1806653"/>
              <a:gd name="connsiteY6" fmla="*/ 828484 h 2303719"/>
              <a:gd name="connsiteX7" fmla="*/ 1622983 w 1806653"/>
              <a:gd name="connsiteY7" fmla="*/ 634996 h 2303719"/>
              <a:gd name="connsiteX8" fmla="*/ 1625965 w 1806653"/>
              <a:gd name="connsiteY8" fmla="*/ 876107 h 2303719"/>
              <a:gd name="connsiteX9" fmla="*/ 1806653 w 1806653"/>
              <a:gd name="connsiteY9" fmla="*/ 1574625 h 2303719"/>
              <a:gd name="connsiteX10" fmla="*/ 1257103 w 1806653"/>
              <a:gd name="connsiteY10" fmla="*/ 2258353 h 2303719"/>
              <a:gd name="connsiteX11" fmla="*/ 1221596 w 1806653"/>
              <a:gd name="connsiteY11" fmla="*/ 1769949 h 2303719"/>
              <a:gd name="connsiteX12" fmla="*/ 924073 w 1806653"/>
              <a:gd name="connsiteY12" fmla="*/ 1370856 h 2303719"/>
              <a:gd name="connsiteX13" fmla="*/ 635969 w 1806653"/>
              <a:gd name="connsiteY13" fmla="*/ 1811046 h 2303719"/>
              <a:gd name="connsiteX14" fmla="*/ 673843 w 1806653"/>
              <a:gd name="connsiteY14" fmla="*/ 2297950 h 2303719"/>
              <a:gd name="connsiteX15" fmla="*/ 93035 w 1806653"/>
              <a:gd name="connsiteY15" fmla="*/ 1854636 h 23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6653" h="2303719">
                <a:moveTo>
                  <a:pt x="93035" y="1854636"/>
                </a:moveTo>
                <a:cubicBezTo>
                  <a:pt x="-80797" y="1531450"/>
                  <a:pt x="21484" y="1221632"/>
                  <a:pt x="136334" y="962953"/>
                </a:cubicBezTo>
                <a:cubicBezTo>
                  <a:pt x="164408" y="834302"/>
                  <a:pt x="185329" y="1236429"/>
                  <a:pt x="259401" y="1052047"/>
                </a:cubicBezTo>
                <a:cubicBezTo>
                  <a:pt x="247434" y="959783"/>
                  <a:pt x="496288" y="674828"/>
                  <a:pt x="615945" y="451966"/>
                </a:cubicBezTo>
                <a:cubicBezTo>
                  <a:pt x="721219" y="157185"/>
                  <a:pt x="625741" y="59093"/>
                  <a:pt x="634190" y="6666"/>
                </a:cubicBezTo>
                <a:cubicBezTo>
                  <a:pt x="642639" y="-45761"/>
                  <a:pt x="1071771" y="224065"/>
                  <a:pt x="1172130" y="359327"/>
                </a:cubicBezTo>
                <a:cubicBezTo>
                  <a:pt x="1284818" y="469931"/>
                  <a:pt x="1315939" y="732861"/>
                  <a:pt x="1364498" y="828484"/>
                </a:cubicBezTo>
                <a:cubicBezTo>
                  <a:pt x="1413057" y="924107"/>
                  <a:pt x="1368196" y="704302"/>
                  <a:pt x="1622983" y="634996"/>
                </a:cubicBezTo>
                <a:cubicBezTo>
                  <a:pt x="1651738" y="656102"/>
                  <a:pt x="1615217" y="687310"/>
                  <a:pt x="1625965" y="876107"/>
                </a:cubicBezTo>
                <a:cubicBezTo>
                  <a:pt x="1696304" y="1038191"/>
                  <a:pt x="1801594" y="1260844"/>
                  <a:pt x="1806653" y="1574625"/>
                </a:cubicBezTo>
                <a:cubicBezTo>
                  <a:pt x="1782943" y="1785664"/>
                  <a:pt x="1652904" y="2127852"/>
                  <a:pt x="1257103" y="2258353"/>
                </a:cubicBezTo>
                <a:cubicBezTo>
                  <a:pt x="1151032" y="2251180"/>
                  <a:pt x="1400391" y="2088759"/>
                  <a:pt x="1221596" y="1769949"/>
                </a:cubicBezTo>
                <a:cubicBezTo>
                  <a:pt x="1213351" y="1722377"/>
                  <a:pt x="997020" y="1386609"/>
                  <a:pt x="924073" y="1370856"/>
                </a:cubicBezTo>
                <a:cubicBezTo>
                  <a:pt x="851126" y="1355103"/>
                  <a:pt x="867059" y="1546939"/>
                  <a:pt x="635969" y="1811046"/>
                </a:cubicBezTo>
                <a:cubicBezTo>
                  <a:pt x="456248" y="2188168"/>
                  <a:pt x="799949" y="2335891"/>
                  <a:pt x="673843" y="2297950"/>
                </a:cubicBezTo>
                <a:cubicBezTo>
                  <a:pt x="594104" y="2274594"/>
                  <a:pt x="266867" y="2177822"/>
                  <a:pt x="93035" y="1854636"/>
                </a:cubicBezTo>
                <a:close/>
              </a:path>
            </a:pathLst>
          </a:custGeom>
          <a:gradFill>
            <a:gsLst>
              <a:gs pos="100000">
                <a:srgbClr val="C00000">
                  <a:alpha val="70000"/>
                </a:srgbClr>
              </a:gs>
              <a:gs pos="73000">
                <a:srgbClr val="C40000">
                  <a:alpha val="70000"/>
                </a:srgbClr>
              </a:gs>
              <a:gs pos="50000">
                <a:srgbClr val="FF2F2F">
                  <a:alpha val="70000"/>
                </a:srgbClr>
              </a:gs>
              <a:gs pos="0">
                <a:srgbClr val="FFB9B9">
                  <a:alpha val="70000"/>
                </a:srgbClr>
              </a:gs>
            </a:gsLst>
            <a:lin ang="5400000" scaled="1"/>
          </a:gradFill>
          <a:ln>
            <a:noFill/>
          </a:ln>
          <a:effectLst>
            <a:glow rad="635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雨牧-火">
            <a:extLst>
              <a:ext uri="{FF2B5EF4-FFF2-40B4-BE49-F238E27FC236}">
                <a16:creationId xmlns:a16="http://schemas.microsoft.com/office/drawing/2014/main" id="{1E1A6A5A-297D-43C8-BBCB-B96320C14713}"/>
              </a:ext>
            </a:extLst>
          </p:cNvPr>
          <p:cNvSpPr/>
          <p:nvPr/>
        </p:nvSpPr>
        <p:spPr>
          <a:xfrm rot="21163122">
            <a:off x="5859255" y="4378969"/>
            <a:ext cx="62797" cy="80075"/>
          </a:xfrm>
          <a:custGeom>
            <a:avLst/>
            <a:gdLst>
              <a:gd name="connsiteX0" fmla="*/ 0 w 1010653"/>
              <a:gd name="connsiteY0" fmla="*/ 1323474 h 2646947"/>
              <a:gd name="connsiteX1" fmla="*/ 505327 w 1010653"/>
              <a:gd name="connsiteY1" fmla="*/ 0 h 2646947"/>
              <a:gd name="connsiteX2" fmla="*/ 1010654 w 1010653"/>
              <a:gd name="connsiteY2" fmla="*/ 1323474 h 2646947"/>
              <a:gd name="connsiteX3" fmla="*/ 505327 w 1010653"/>
              <a:gd name="connsiteY3" fmla="*/ 2646948 h 2646947"/>
              <a:gd name="connsiteX4" fmla="*/ 0 w 1010653"/>
              <a:gd name="connsiteY4" fmla="*/ 1323474 h 2646947"/>
              <a:gd name="connsiteX0" fmla="*/ 72 w 1010726"/>
              <a:gd name="connsiteY0" fmla="*/ 1323474 h 1689116"/>
              <a:gd name="connsiteX1" fmla="*/ 505399 w 1010726"/>
              <a:gd name="connsiteY1" fmla="*/ 0 h 1689116"/>
              <a:gd name="connsiteX2" fmla="*/ 1010726 w 1010726"/>
              <a:gd name="connsiteY2" fmla="*/ 1323474 h 1689116"/>
              <a:gd name="connsiteX3" fmla="*/ 478505 w 1010726"/>
              <a:gd name="connsiteY3" fmla="*/ 1463607 h 1689116"/>
              <a:gd name="connsiteX4" fmla="*/ 72 w 1010726"/>
              <a:gd name="connsiteY4" fmla="*/ 1323474 h 1689116"/>
              <a:gd name="connsiteX0" fmla="*/ 5894 w 1016548"/>
              <a:gd name="connsiteY0" fmla="*/ 1323474 h 2085297"/>
              <a:gd name="connsiteX1" fmla="*/ 511221 w 1016548"/>
              <a:gd name="connsiteY1" fmla="*/ 0 h 2085297"/>
              <a:gd name="connsiteX2" fmla="*/ 1016548 w 1016548"/>
              <a:gd name="connsiteY2" fmla="*/ 1323474 h 2085297"/>
              <a:gd name="connsiteX3" fmla="*/ 484327 w 1016548"/>
              <a:gd name="connsiteY3" fmla="*/ 1463607 h 2085297"/>
              <a:gd name="connsiteX4" fmla="*/ 250537 w 1016548"/>
              <a:gd name="connsiteY4" fmla="*/ 2084531 h 2085297"/>
              <a:gd name="connsiteX5" fmla="*/ 5894 w 1016548"/>
              <a:gd name="connsiteY5" fmla="*/ 1323474 h 2085297"/>
              <a:gd name="connsiteX0" fmla="*/ 5894 w 1032834"/>
              <a:gd name="connsiteY0" fmla="*/ 1323474 h 2085155"/>
              <a:gd name="connsiteX1" fmla="*/ 511221 w 1032834"/>
              <a:gd name="connsiteY1" fmla="*/ 0 h 2085155"/>
              <a:gd name="connsiteX2" fmla="*/ 1016548 w 1032834"/>
              <a:gd name="connsiteY2" fmla="*/ 1323474 h 2085155"/>
              <a:gd name="connsiteX3" fmla="*/ 864619 w 1032834"/>
              <a:gd name="connsiteY3" fmla="*/ 2053154 h 2085155"/>
              <a:gd name="connsiteX4" fmla="*/ 484327 w 1032834"/>
              <a:gd name="connsiteY4" fmla="*/ 1463607 h 2085155"/>
              <a:gd name="connsiteX5" fmla="*/ 250537 w 1032834"/>
              <a:gd name="connsiteY5" fmla="*/ 2084531 h 2085155"/>
              <a:gd name="connsiteX6" fmla="*/ 5894 w 1032834"/>
              <a:gd name="connsiteY6" fmla="*/ 1323474 h 2085155"/>
              <a:gd name="connsiteX0" fmla="*/ 5894 w 1429319"/>
              <a:gd name="connsiteY0" fmla="*/ 1323475 h 2085156"/>
              <a:gd name="connsiteX1" fmla="*/ 511221 w 1429319"/>
              <a:gd name="connsiteY1" fmla="*/ 1 h 2085156"/>
              <a:gd name="connsiteX2" fmla="*/ 1424442 w 1429319"/>
              <a:gd name="connsiteY2" fmla="*/ 1332440 h 2085156"/>
              <a:gd name="connsiteX3" fmla="*/ 864619 w 1429319"/>
              <a:gd name="connsiteY3" fmla="*/ 2053155 h 2085156"/>
              <a:gd name="connsiteX4" fmla="*/ 484327 w 1429319"/>
              <a:gd name="connsiteY4" fmla="*/ 1463608 h 2085156"/>
              <a:gd name="connsiteX5" fmla="*/ 250537 w 1429319"/>
              <a:gd name="connsiteY5" fmla="*/ 2084532 h 2085156"/>
              <a:gd name="connsiteX6" fmla="*/ 5894 w 1429319"/>
              <a:gd name="connsiteY6" fmla="*/ 1323475 h 2085156"/>
              <a:gd name="connsiteX0" fmla="*/ 2269 w 1811176"/>
              <a:gd name="connsiteY0" fmla="*/ 1363834 h 2085174"/>
              <a:gd name="connsiteX1" fmla="*/ 893078 w 1811176"/>
              <a:gd name="connsiteY1" fmla="*/ 19 h 2085174"/>
              <a:gd name="connsiteX2" fmla="*/ 1806299 w 1811176"/>
              <a:gd name="connsiteY2" fmla="*/ 1332458 h 2085174"/>
              <a:gd name="connsiteX3" fmla="*/ 1246476 w 1811176"/>
              <a:gd name="connsiteY3" fmla="*/ 2053173 h 2085174"/>
              <a:gd name="connsiteX4" fmla="*/ 866184 w 1811176"/>
              <a:gd name="connsiteY4" fmla="*/ 1463626 h 2085174"/>
              <a:gd name="connsiteX5" fmla="*/ 632394 w 1811176"/>
              <a:gd name="connsiteY5" fmla="*/ 2084550 h 2085174"/>
              <a:gd name="connsiteX6" fmla="*/ 2269 w 1811176"/>
              <a:gd name="connsiteY6" fmla="*/ 1363834 h 2085174"/>
              <a:gd name="connsiteX0" fmla="*/ 128 w 1809035"/>
              <a:gd name="connsiteY0" fmla="*/ 1552090 h 2273430"/>
              <a:gd name="connsiteX1" fmla="*/ 689231 w 1809035"/>
              <a:gd name="connsiteY1" fmla="*/ 16 h 2273430"/>
              <a:gd name="connsiteX2" fmla="*/ 1804158 w 1809035"/>
              <a:gd name="connsiteY2" fmla="*/ 1520714 h 2273430"/>
              <a:gd name="connsiteX3" fmla="*/ 1244335 w 1809035"/>
              <a:gd name="connsiteY3" fmla="*/ 2241429 h 2273430"/>
              <a:gd name="connsiteX4" fmla="*/ 864043 w 1809035"/>
              <a:gd name="connsiteY4" fmla="*/ 1651882 h 2273430"/>
              <a:gd name="connsiteX5" fmla="*/ 630253 w 1809035"/>
              <a:gd name="connsiteY5" fmla="*/ 2272806 h 2273430"/>
              <a:gd name="connsiteX6" fmla="*/ 128 w 1809035"/>
              <a:gd name="connsiteY6" fmla="*/ 1552090 h 2273430"/>
              <a:gd name="connsiteX0" fmla="*/ 40092 w 1848999"/>
              <a:gd name="connsiteY0" fmla="*/ 1560145 h 2281485"/>
              <a:gd name="connsiteX1" fmla="*/ 136817 w 1848999"/>
              <a:gd name="connsiteY1" fmla="*/ 954084 h 2281485"/>
              <a:gd name="connsiteX2" fmla="*/ 729195 w 1848999"/>
              <a:gd name="connsiteY2" fmla="*/ 8071 h 2281485"/>
              <a:gd name="connsiteX3" fmla="*/ 1844122 w 1848999"/>
              <a:gd name="connsiteY3" fmla="*/ 1528769 h 2281485"/>
              <a:gd name="connsiteX4" fmla="*/ 1284299 w 1848999"/>
              <a:gd name="connsiteY4" fmla="*/ 2249484 h 2281485"/>
              <a:gd name="connsiteX5" fmla="*/ 904007 w 1848999"/>
              <a:gd name="connsiteY5" fmla="*/ 1659937 h 2281485"/>
              <a:gd name="connsiteX6" fmla="*/ 670217 w 1848999"/>
              <a:gd name="connsiteY6" fmla="*/ 2280861 h 2281485"/>
              <a:gd name="connsiteX7" fmla="*/ 40092 w 1848999"/>
              <a:gd name="connsiteY7" fmla="*/ 1560145 h 2281485"/>
              <a:gd name="connsiteX0" fmla="*/ 40092 w 1848999"/>
              <a:gd name="connsiteY0" fmla="*/ 1557671 h 2279011"/>
              <a:gd name="connsiteX1" fmla="*/ 136817 w 1848999"/>
              <a:gd name="connsiteY1" fmla="*/ 951610 h 2279011"/>
              <a:gd name="connsiteX2" fmla="*/ 307146 w 1848999"/>
              <a:gd name="connsiteY2" fmla="*/ 1009882 h 2279011"/>
              <a:gd name="connsiteX3" fmla="*/ 729195 w 1848999"/>
              <a:gd name="connsiteY3" fmla="*/ 5597 h 2279011"/>
              <a:gd name="connsiteX4" fmla="*/ 1844122 w 1848999"/>
              <a:gd name="connsiteY4" fmla="*/ 1526295 h 2279011"/>
              <a:gd name="connsiteX5" fmla="*/ 1284299 w 1848999"/>
              <a:gd name="connsiteY5" fmla="*/ 2247010 h 2279011"/>
              <a:gd name="connsiteX6" fmla="*/ 904007 w 1848999"/>
              <a:gd name="connsiteY6" fmla="*/ 1657463 h 2279011"/>
              <a:gd name="connsiteX7" fmla="*/ 670217 w 1848999"/>
              <a:gd name="connsiteY7" fmla="*/ 2278387 h 2279011"/>
              <a:gd name="connsiteX8" fmla="*/ 40092 w 1848999"/>
              <a:gd name="connsiteY8" fmla="*/ 1557671 h 2279011"/>
              <a:gd name="connsiteX0" fmla="*/ 40092 w 1848999"/>
              <a:gd name="connsiteY0" fmla="*/ 1594321 h 2315661"/>
              <a:gd name="connsiteX1" fmla="*/ 136817 w 1848999"/>
              <a:gd name="connsiteY1" fmla="*/ 988260 h 2315661"/>
              <a:gd name="connsiteX2" fmla="*/ 307146 w 1848999"/>
              <a:gd name="connsiteY2" fmla="*/ 1046532 h 2315661"/>
              <a:gd name="connsiteX3" fmla="*/ 616428 w 1848999"/>
              <a:gd name="connsiteY3" fmla="*/ 477273 h 2315661"/>
              <a:gd name="connsiteX4" fmla="*/ 729195 w 1848999"/>
              <a:gd name="connsiteY4" fmla="*/ 42247 h 2315661"/>
              <a:gd name="connsiteX5" fmla="*/ 1844122 w 1848999"/>
              <a:gd name="connsiteY5" fmla="*/ 1562945 h 2315661"/>
              <a:gd name="connsiteX6" fmla="*/ 1284299 w 1848999"/>
              <a:gd name="connsiteY6" fmla="*/ 2283660 h 2315661"/>
              <a:gd name="connsiteX7" fmla="*/ 904007 w 1848999"/>
              <a:gd name="connsiteY7" fmla="*/ 1694113 h 2315661"/>
              <a:gd name="connsiteX8" fmla="*/ 670217 w 1848999"/>
              <a:gd name="connsiteY8" fmla="*/ 2315037 h 2315661"/>
              <a:gd name="connsiteX9" fmla="*/ 40092 w 1848999"/>
              <a:gd name="connsiteY9" fmla="*/ 1594321 h 2315661"/>
              <a:gd name="connsiteX0" fmla="*/ 40092 w 1845116"/>
              <a:gd name="connsiteY0" fmla="*/ 1552999 h 2274339"/>
              <a:gd name="connsiteX1" fmla="*/ 136817 w 1845116"/>
              <a:gd name="connsiteY1" fmla="*/ 946938 h 2274339"/>
              <a:gd name="connsiteX2" fmla="*/ 307146 w 1845116"/>
              <a:gd name="connsiteY2" fmla="*/ 1005210 h 2274339"/>
              <a:gd name="connsiteX3" fmla="*/ 616428 w 1845116"/>
              <a:gd name="connsiteY3" fmla="*/ 435951 h 2274339"/>
              <a:gd name="connsiteX4" fmla="*/ 729195 w 1845116"/>
              <a:gd name="connsiteY4" fmla="*/ 925 h 2274339"/>
              <a:gd name="connsiteX5" fmla="*/ 1176722 w 1845116"/>
              <a:gd name="connsiteY5" fmla="*/ 359751 h 2274339"/>
              <a:gd name="connsiteX6" fmla="*/ 1844122 w 1845116"/>
              <a:gd name="connsiteY6" fmla="*/ 1521623 h 2274339"/>
              <a:gd name="connsiteX7" fmla="*/ 1284299 w 1845116"/>
              <a:gd name="connsiteY7" fmla="*/ 2242338 h 2274339"/>
              <a:gd name="connsiteX8" fmla="*/ 904007 w 1845116"/>
              <a:gd name="connsiteY8" fmla="*/ 1652791 h 2274339"/>
              <a:gd name="connsiteX9" fmla="*/ 670217 w 1845116"/>
              <a:gd name="connsiteY9" fmla="*/ 2273715 h 2274339"/>
              <a:gd name="connsiteX10" fmla="*/ 40092 w 1845116"/>
              <a:gd name="connsiteY10" fmla="*/ 1552999 h 2274339"/>
              <a:gd name="connsiteX0" fmla="*/ 40092 w 1844880"/>
              <a:gd name="connsiteY0" fmla="*/ 1552522 h 2273862"/>
              <a:gd name="connsiteX1" fmla="*/ 136817 w 1844880"/>
              <a:gd name="connsiteY1" fmla="*/ 946461 h 2273862"/>
              <a:gd name="connsiteX2" fmla="*/ 307146 w 1844880"/>
              <a:gd name="connsiteY2" fmla="*/ 1004733 h 2273862"/>
              <a:gd name="connsiteX3" fmla="*/ 616428 w 1844880"/>
              <a:gd name="connsiteY3" fmla="*/ 435474 h 2273862"/>
              <a:gd name="connsiteX4" fmla="*/ 729195 w 1844880"/>
              <a:gd name="connsiteY4" fmla="*/ 448 h 2273862"/>
              <a:gd name="connsiteX5" fmla="*/ 1176722 w 1844880"/>
              <a:gd name="connsiteY5" fmla="*/ 359274 h 2273862"/>
              <a:gd name="connsiteX6" fmla="*/ 1364981 w 1844880"/>
              <a:gd name="connsiteY6" fmla="*/ 811992 h 2273862"/>
              <a:gd name="connsiteX7" fmla="*/ 1844122 w 1844880"/>
              <a:gd name="connsiteY7" fmla="*/ 1521146 h 2273862"/>
              <a:gd name="connsiteX8" fmla="*/ 1284299 w 1844880"/>
              <a:gd name="connsiteY8" fmla="*/ 2241861 h 2273862"/>
              <a:gd name="connsiteX9" fmla="*/ 904007 w 1844880"/>
              <a:gd name="connsiteY9" fmla="*/ 1652314 h 2273862"/>
              <a:gd name="connsiteX10" fmla="*/ 670217 w 1844880"/>
              <a:gd name="connsiteY10" fmla="*/ 2273238 h 2273862"/>
              <a:gd name="connsiteX11" fmla="*/ 40092 w 1844880"/>
              <a:gd name="connsiteY11" fmla="*/ 1552522 h 2273862"/>
              <a:gd name="connsiteX0" fmla="*/ 40092 w 1847464"/>
              <a:gd name="connsiteY0" fmla="*/ 1552522 h 2273862"/>
              <a:gd name="connsiteX1" fmla="*/ 136817 w 1847464"/>
              <a:gd name="connsiteY1" fmla="*/ 946461 h 2273862"/>
              <a:gd name="connsiteX2" fmla="*/ 307146 w 1847464"/>
              <a:gd name="connsiteY2" fmla="*/ 1004733 h 2273862"/>
              <a:gd name="connsiteX3" fmla="*/ 616428 w 1847464"/>
              <a:gd name="connsiteY3" fmla="*/ 435474 h 2273862"/>
              <a:gd name="connsiteX4" fmla="*/ 729195 w 1847464"/>
              <a:gd name="connsiteY4" fmla="*/ 448 h 2273862"/>
              <a:gd name="connsiteX5" fmla="*/ 1176722 w 1847464"/>
              <a:gd name="connsiteY5" fmla="*/ 359274 h 2273862"/>
              <a:gd name="connsiteX6" fmla="*/ 1364981 w 1847464"/>
              <a:gd name="connsiteY6" fmla="*/ 811992 h 2273862"/>
              <a:gd name="connsiteX7" fmla="*/ 1607028 w 1847464"/>
              <a:gd name="connsiteY7" fmla="*/ 610285 h 2273862"/>
              <a:gd name="connsiteX8" fmla="*/ 1844122 w 1847464"/>
              <a:gd name="connsiteY8" fmla="*/ 1521146 h 2273862"/>
              <a:gd name="connsiteX9" fmla="*/ 1284299 w 1847464"/>
              <a:gd name="connsiteY9" fmla="*/ 2241861 h 2273862"/>
              <a:gd name="connsiteX10" fmla="*/ 904007 w 1847464"/>
              <a:gd name="connsiteY10" fmla="*/ 1652314 h 2273862"/>
              <a:gd name="connsiteX11" fmla="*/ 670217 w 1847464"/>
              <a:gd name="connsiteY11" fmla="*/ 2273238 h 2273862"/>
              <a:gd name="connsiteX12" fmla="*/ 40092 w 1847464"/>
              <a:gd name="connsiteY12" fmla="*/ 1552522 h 2273862"/>
              <a:gd name="connsiteX0" fmla="*/ 40092 w 1857496"/>
              <a:gd name="connsiteY0" fmla="*/ 1552522 h 2273862"/>
              <a:gd name="connsiteX1" fmla="*/ 136817 w 1857496"/>
              <a:gd name="connsiteY1" fmla="*/ 946461 h 2273862"/>
              <a:gd name="connsiteX2" fmla="*/ 307146 w 1857496"/>
              <a:gd name="connsiteY2" fmla="*/ 1004733 h 2273862"/>
              <a:gd name="connsiteX3" fmla="*/ 616428 w 1857496"/>
              <a:gd name="connsiteY3" fmla="*/ 435474 h 2273862"/>
              <a:gd name="connsiteX4" fmla="*/ 729195 w 1857496"/>
              <a:gd name="connsiteY4" fmla="*/ 448 h 2273862"/>
              <a:gd name="connsiteX5" fmla="*/ 1176722 w 1857496"/>
              <a:gd name="connsiteY5" fmla="*/ 359274 h 2273862"/>
              <a:gd name="connsiteX6" fmla="*/ 1364981 w 1857496"/>
              <a:gd name="connsiteY6" fmla="*/ 811992 h 2273862"/>
              <a:gd name="connsiteX7" fmla="*/ 1607028 w 1857496"/>
              <a:gd name="connsiteY7" fmla="*/ 610285 h 2273862"/>
              <a:gd name="connsiteX8" fmla="*/ 1642887 w 1857496"/>
              <a:gd name="connsiteY8" fmla="*/ 865779 h 2273862"/>
              <a:gd name="connsiteX9" fmla="*/ 1844122 w 1857496"/>
              <a:gd name="connsiteY9" fmla="*/ 1521146 h 2273862"/>
              <a:gd name="connsiteX10" fmla="*/ 1284299 w 1857496"/>
              <a:gd name="connsiteY10" fmla="*/ 2241861 h 2273862"/>
              <a:gd name="connsiteX11" fmla="*/ 904007 w 1857496"/>
              <a:gd name="connsiteY11" fmla="*/ 1652314 h 2273862"/>
              <a:gd name="connsiteX12" fmla="*/ 670217 w 1857496"/>
              <a:gd name="connsiteY12" fmla="*/ 2273238 h 2273862"/>
              <a:gd name="connsiteX13" fmla="*/ 40092 w 1857496"/>
              <a:gd name="connsiteY13" fmla="*/ 1552522 h 2273862"/>
              <a:gd name="connsiteX0" fmla="*/ 40092 w 1857496"/>
              <a:gd name="connsiteY0" fmla="*/ 1552522 h 2292342"/>
              <a:gd name="connsiteX1" fmla="*/ 136817 w 1857496"/>
              <a:gd name="connsiteY1" fmla="*/ 946461 h 2292342"/>
              <a:gd name="connsiteX2" fmla="*/ 307146 w 1857496"/>
              <a:gd name="connsiteY2" fmla="*/ 1004733 h 2292342"/>
              <a:gd name="connsiteX3" fmla="*/ 616428 w 1857496"/>
              <a:gd name="connsiteY3" fmla="*/ 435474 h 2292342"/>
              <a:gd name="connsiteX4" fmla="*/ 729195 w 1857496"/>
              <a:gd name="connsiteY4" fmla="*/ 448 h 2292342"/>
              <a:gd name="connsiteX5" fmla="*/ 1176722 w 1857496"/>
              <a:gd name="connsiteY5" fmla="*/ 359274 h 2292342"/>
              <a:gd name="connsiteX6" fmla="*/ 1364981 w 1857496"/>
              <a:gd name="connsiteY6" fmla="*/ 811992 h 2292342"/>
              <a:gd name="connsiteX7" fmla="*/ 1607028 w 1857496"/>
              <a:gd name="connsiteY7" fmla="*/ 610285 h 2292342"/>
              <a:gd name="connsiteX8" fmla="*/ 1642887 w 1857496"/>
              <a:gd name="connsiteY8" fmla="*/ 865779 h 2292342"/>
              <a:gd name="connsiteX9" fmla="*/ 1844122 w 1857496"/>
              <a:gd name="connsiteY9" fmla="*/ 1521146 h 2292342"/>
              <a:gd name="connsiteX10" fmla="*/ 1284299 w 1857496"/>
              <a:gd name="connsiteY10" fmla="*/ 2241861 h 2292342"/>
              <a:gd name="connsiteX11" fmla="*/ 904007 w 1857496"/>
              <a:gd name="connsiteY11" fmla="*/ 1652314 h 2292342"/>
              <a:gd name="connsiteX12" fmla="*/ 670217 w 1857496"/>
              <a:gd name="connsiteY12" fmla="*/ 2291732 h 2292342"/>
              <a:gd name="connsiteX13" fmla="*/ 40092 w 1857496"/>
              <a:gd name="connsiteY13" fmla="*/ 1552522 h 2292342"/>
              <a:gd name="connsiteX0" fmla="*/ 40092 w 1857496"/>
              <a:gd name="connsiteY0" fmla="*/ 1552522 h 2292146"/>
              <a:gd name="connsiteX1" fmla="*/ 136817 w 1857496"/>
              <a:gd name="connsiteY1" fmla="*/ 946461 h 2292146"/>
              <a:gd name="connsiteX2" fmla="*/ 307146 w 1857496"/>
              <a:gd name="connsiteY2" fmla="*/ 1004733 h 2292146"/>
              <a:gd name="connsiteX3" fmla="*/ 616428 w 1857496"/>
              <a:gd name="connsiteY3" fmla="*/ 435474 h 2292146"/>
              <a:gd name="connsiteX4" fmla="*/ 729195 w 1857496"/>
              <a:gd name="connsiteY4" fmla="*/ 448 h 2292146"/>
              <a:gd name="connsiteX5" fmla="*/ 1176722 w 1857496"/>
              <a:gd name="connsiteY5" fmla="*/ 359274 h 2292146"/>
              <a:gd name="connsiteX6" fmla="*/ 1364981 w 1857496"/>
              <a:gd name="connsiteY6" fmla="*/ 811992 h 2292146"/>
              <a:gd name="connsiteX7" fmla="*/ 1607028 w 1857496"/>
              <a:gd name="connsiteY7" fmla="*/ 610285 h 2292146"/>
              <a:gd name="connsiteX8" fmla="*/ 1642887 w 1857496"/>
              <a:gd name="connsiteY8" fmla="*/ 865779 h 2292146"/>
              <a:gd name="connsiteX9" fmla="*/ 1844122 w 1857496"/>
              <a:gd name="connsiteY9" fmla="*/ 1521146 h 2292146"/>
              <a:gd name="connsiteX10" fmla="*/ 1284299 w 1857496"/>
              <a:gd name="connsiteY10" fmla="*/ 2241861 h 2292146"/>
              <a:gd name="connsiteX11" fmla="*/ 922501 w 1857496"/>
              <a:gd name="connsiteY11" fmla="*/ 1335870 h 2292146"/>
              <a:gd name="connsiteX12" fmla="*/ 670217 w 1857496"/>
              <a:gd name="connsiteY12" fmla="*/ 2291732 h 2292146"/>
              <a:gd name="connsiteX13" fmla="*/ 40092 w 1857496"/>
              <a:gd name="connsiteY13" fmla="*/ 1552522 h 2292146"/>
              <a:gd name="connsiteX0" fmla="*/ 40092 w 1857496"/>
              <a:gd name="connsiteY0" fmla="*/ 1552522 h 2294419"/>
              <a:gd name="connsiteX1" fmla="*/ 136817 w 1857496"/>
              <a:gd name="connsiteY1" fmla="*/ 946461 h 2294419"/>
              <a:gd name="connsiteX2" fmla="*/ 307146 w 1857496"/>
              <a:gd name="connsiteY2" fmla="*/ 1004733 h 2294419"/>
              <a:gd name="connsiteX3" fmla="*/ 616428 w 1857496"/>
              <a:gd name="connsiteY3" fmla="*/ 435474 h 2294419"/>
              <a:gd name="connsiteX4" fmla="*/ 729195 w 1857496"/>
              <a:gd name="connsiteY4" fmla="*/ 448 h 2294419"/>
              <a:gd name="connsiteX5" fmla="*/ 1176722 w 1857496"/>
              <a:gd name="connsiteY5" fmla="*/ 359274 h 2294419"/>
              <a:gd name="connsiteX6" fmla="*/ 1364981 w 1857496"/>
              <a:gd name="connsiteY6" fmla="*/ 811992 h 2294419"/>
              <a:gd name="connsiteX7" fmla="*/ 1607028 w 1857496"/>
              <a:gd name="connsiteY7" fmla="*/ 610285 h 2294419"/>
              <a:gd name="connsiteX8" fmla="*/ 1642887 w 1857496"/>
              <a:gd name="connsiteY8" fmla="*/ 865779 h 2294419"/>
              <a:gd name="connsiteX9" fmla="*/ 1844122 w 1857496"/>
              <a:gd name="connsiteY9" fmla="*/ 1521146 h 2294419"/>
              <a:gd name="connsiteX10" fmla="*/ 1284299 w 1857496"/>
              <a:gd name="connsiteY10" fmla="*/ 2241861 h 2294419"/>
              <a:gd name="connsiteX11" fmla="*/ 922501 w 1857496"/>
              <a:gd name="connsiteY11" fmla="*/ 1335870 h 2294419"/>
              <a:gd name="connsiteX12" fmla="*/ 644672 w 1857496"/>
              <a:gd name="connsiteY12" fmla="*/ 1796608 h 2294419"/>
              <a:gd name="connsiteX13" fmla="*/ 670217 w 1857496"/>
              <a:gd name="connsiteY13" fmla="*/ 2291732 h 2294419"/>
              <a:gd name="connsiteX14" fmla="*/ 40092 w 1857496"/>
              <a:gd name="connsiteY14" fmla="*/ 1552522 h 2294419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926915 w 1857800"/>
              <a:gd name="connsiteY11" fmla="*/ 1339980 h 2287227"/>
              <a:gd name="connsiteX12" fmla="*/ 636756 w 1857800"/>
              <a:gd name="connsiteY12" fmla="*/ 1794554 h 2287227"/>
              <a:gd name="connsiteX13" fmla="*/ 674630 w 1857800"/>
              <a:gd name="connsiteY13" fmla="*/ 2281458 h 2287227"/>
              <a:gd name="connsiteX14" fmla="*/ 40396 w 1857800"/>
              <a:gd name="connsiteY14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03665"/>
              <a:gd name="connsiteY0" fmla="*/ 1552522 h 2287227"/>
              <a:gd name="connsiteX1" fmla="*/ 137121 w 1803665"/>
              <a:gd name="connsiteY1" fmla="*/ 946461 h 2287227"/>
              <a:gd name="connsiteX2" fmla="*/ 307450 w 1803665"/>
              <a:gd name="connsiteY2" fmla="*/ 1004733 h 2287227"/>
              <a:gd name="connsiteX3" fmla="*/ 616732 w 1803665"/>
              <a:gd name="connsiteY3" fmla="*/ 435474 h 2287227"/>
              <a:gd name="connsiteX4" fmla="*/ 729499 w 1803665"/>
              <a:gd name="connsiteY4" fmla="*/ 448 h 2287227"/>
              <a:gd name="connsiteX5" fmla="*/ 1177026 w 1803665"/>
              <a:gd name="connsiteY5" fmla="*/ 359274 h 2287227"/>
              <a:gd name="connsiteX6" fmla="*/ 1365285 w 1803665"/>
              <a:gd name="connsiteY6" fmla="*/ 811992 h 2287227"/>
              <a:gd name="connsiteX7" fmla="*/ 1607332 w 1803665"/>
              <a:gd name="connsiteY7" fmla="*/ 610285 h 2287227"/>
              <a:gd name="connsiteX8" fmla="*/ 1643191 w 1803665"/>
              <a:gd name="connsiteY8" fmla="*/ 865779 h 2287227"/>
              <a:gd name="connsiteX9" fmla="*/ 1799220 w 1803665"/>
              <a:gd name="connsiteY9" fmla="*/ 1558133 h 2287227"/>
              <a:gd name="connsiteX10" fmla="*/ 1257890 w 1803665"/>
              <a:gd name="connsiteY10" fmla="*/ 2241861 h 2287227"/>
              <a:gd name="connsiteX11" fmla="*/ 1222383 w 1803665"/>
              <a:gd name="connsiteY11" fmla="*/ 1753457 h 2287227"/>
              <a:gd name="connsiteX12" fmla="*/ 924860 w 1803665"/>
              <a:gd name="connsiteY12" fmla="*/ 1354364 h 2287227"/>
              <a:gd name="connsiteX13" fmla="*/ 636756 w 1803665"/>
              <a:gd name="connsiteY13" fmla="*/ 1794554 h 2287227"/>
              <a:gd name="connsiteX14" fmla="*/ 674630 w 1803665"/>
              <a:gd name="connsiteY14" fmla="*/ 2281458 h 2287227"/>
              <a:gd name="connsiteX15" fmla="*/ 40396 w 1803665"/>
              <a:gd name="connsiteY15" fmla="*/ 1552522 h 2287227"/>
              <a:gd name="connsiteX0" fmla="*/ 40396 w 1800471"/>
              <a:gd name="connsiteY0" fmla="*/ 1552522 h 2287227"/>
              <a:gd name="connsiteX1" fmla="*/ 137121 w 1800471"/>
              <a:gd name="connsiteY1" fmla="*/ 946461 h 2287227"/>
              <a:gd name="connsiteX2" fmla="*/ 307450 w 1800471"/>
              <a:gd name="connsiteY2" fmla="*/ 1004733 h 2287227"/>
              <a:gd name="connsiteX3" fmla="*/ 616732 w 1800471"/>
              <a:gd name="connsiteY3" fmla="*/ 435474 h 2287227"/>
              <a:gd name="connsiteX4" fmla="*/ 729499 w 1800471"/>
              <a:gd name="connsiteY4" fmla="*/ 448 h 2287227"/>
              <a:gd name="connsiteX5" fmla="*/ 1177026 w 1800471"/>
              <a:gd name="connsiteY5" fmla="*/ 359274 h 2287227"/>
              <a:gd name="connsiteX6" fmla="*/ 1365285 w 1800471"/>
              <a:gd name="connsiteY6" fmla="*/ 811992 h 2287227"/>
              <a:gd name="connsiteX7" fmla="*/ 1607332 w 1800471"/>
              <a:gd name="connsiteY7" fmla="*/ 610285 h 2287227"/>
              <a:gd name="connsiteX8" fmla="*/ 1643191 w 1800471"/>
              <a:gd name="connsiteY8" fmla="*/ 865779 h 2287227"/>
              <a:gd name="connsiteX9" fmla="*/ 1799220 w 1800471"/>
              <a:gd name="connsiteY9" fmla="*/ 1558133 h 2287227"/>
              <a:gd name="connsiteX10" fmla="*/ 1257890 w 1800471"/>
              <a:gd name="connsiteY10" fmla="*/ 2241861 h 2287227"/>
              <a:gd name="connsiteX11" fmla="*/ 1222383 w 1800471"/>
              <a:gd name="connsiteY11" fmla="*/ 1753457 h 2287227"/>
              <a:gd name="connsiteX12" fmla="*/ 924860 w 1800471"/>
              <a:gd name="connsiteY12" fmla="*/ 1354364 h 2287227"/>
              <a:gd name="connsiteX13" fmla="*/ 636756 w 1800471"/>
              <a:gd name="connsiteY13" fmla="*/ 1794554 h 2287227"/>
              <a:gd name="connsiteX14" fmla="*/ 674630 w 1800471"/>
              <a:gd name="connsiteY14" fmla="*/ 2281458 h 2287227"/>
              <a:gd name="connsiteX15" fmla="*/ 40396 w 1800471"/>
              <a:gd name="connsiteY15" fmla="*/ 1552522 h 2287227"/>
              <a:gd name="connsiteX0" fmla="*/ 40396 w 1808639"/>
              <a:gd name="connsiteY0" fmla="*/ 1552522 h 2287227"/>
              <a:gd name="connsiteX1" fmla="*/ 137121 w 1808639"/>
              <a:gd name="connsiteY1" fmla="*/ 946461 h 2287227"/>
              <a:gd name="connsiteX2" fmla="*/ 307450 w 1808639"/>
              <a:gd name="connsiteY2" fmla="*/ 1004733 h 2287227"/>
              <a:gd name="connsiteX3" fmla="*/ 616732 w 1808639"/>
              <a:gd name="connsiteY3" fmla="*/ 435474 h 2287227"/>
              <a:gd name="connsiteX4" fmla="*/ 729499 w 1808639"/>
              <a:gd name="connsiteY4" fmla="*/ 448 h 2287227"/>
              <a:gd name="connsiteX5" fmla="*/ 1177026 w 1808639"/>
              <a:gd name="connsiteY5" fmla="*/ 359274 h 2287227"/>
              <a:gd name="connsiteX6" fmla="*/ 1365285 w 1808639"/>
              <a:gd name="connsiteY6" fmla="*/ 811992 h 2287227"/>
              <a:gd name="connsiteX7" fmla="*/ 1607332 w 1808639"/>
              <a:gd name="connsiteY7" fmla="*/ 610285 h 2287227"/>
              <a:gd name="connsiteX8" fmla="*/ 1643191 w 1808639"/>
              <a:gd name="connsiteY8" fmla="*/ 865779 h 2287227"/>
              <a:gd name="connsiteX9" fmla="*/ 1807440 w 1808639"/>
              <a:gd name="connsiteY9" fmla="*/ 1558133 h 2287227"/>
              <a:gd name="connsiteX10" fmla="*/ 1257890 w 1808639"/>
              <a:gd name="connsiteY10" fmla="*/ 2241861 h 2287227"/>
              <a:gd name="connsiteX11" fmla="*/ 1222383 w 1808639"/>
              <a:gd name="connsiteY11" fmla="*/ 1753457 h 2287227"/>
              <a:gd name="connsiteX12" fmla="*/ 924860 w 1808639"/>
              <a:gd name="connsiteY12" fmla="*/ 1354364 h 2287227"/>
              <a:gd name="connsiteX13" fmla="*/ 636756 w 1808639"/>
              <a:gd name="connsiteY13" fmla="*/ 1794554 h 2287227"/>
              <a:gd name="connsiteX14" fmla="*/ 674630 w 1808639"/>
              <a:gd name="connsiteY14" fmla="*/ 2281458 h 2287227"/>
              <a:gd name="connsiteX15" fmla="*/ 40396 w 1808639"/>
              <a:gd name="connsiteY15" fmla="*/ 1552522 h 2287227"/>
              <a:gd name="connsiteX0" fmla="*/ 40396 w 1808113"/>
              <a:gd name="connsiteY0" fmla="*/ 1552522 h 2287227"/>
              <a:gd name="connsiteX1" fmla="*/ 137121 w 1808113"/>
              <a:gd name="connsiteY1" fmla="*/ 946461 h 2287227"/>
              <a:gd name="connsiteX2" fmla="*/ 307450 w 1808113"/>
              <a:gd name="connsiteY2" fmla="*/ 1004733 h 2287227"/>
              <a:gd name="connsiteX3" fmla="*/ 616732 w 1808113"/>
              <a:gd name="connsiteY3" fmla="*/ 435474 h 2287227"/>
              <a:gd name="connsiteX4" fmla="*/ 729499 w 1808113"/>
              <a:gd name="connsiteY4" fmla="*/ 448 h 2287227"/>
              <a:gd name="connsiteX5" fmla="*/ 1177026 w 1808113"/>
              <a:gd name="connsiteY5" fmla="*/ 359274 h 2287227"/>
              <a:gd name="connsiteX6" fmla="*/ 1365285 w 1808113"/>
              <a:gd name="connsiteY6" fmla="*/ 811992 h 2287227"/>
              <a:gd name="connsiteX7" fmla="*/ 1607332 w 1808113"/>
              <a:gd name="connsiteY7" fmla="*/ 610285 h 2287227"/>
              <a:gd name="connsiteX8" fmla="*/ 1643191 w 1808113"/>
              <a:gd name="connsiteY8" fmla="*/ 865779 h 2287227"/>
              <a:gd name="connsiteX9" fmla="*/ 1807440 w 1808113"/>
              <a:gd name="connsiteY9" fmla="*/ 1558133 h 2287227"/>
              <a:gd name="connsiteX10" fmla="*/ 1257890 w 1808113"/>
              <a:gd name="connsiteY10" fmla="*/ 2241861 h 2287227"/>
              <a:gd name="connsiteX11" fmla="*/ 1222383 w 1808113"/>
              <a:gd name="connsiteY11" fmla="*/ 1753457 h 2287227"/>
              <a:gd name="connsiteX12" fmla="*/ 924860 w 1808113"/>
              <a:gd name="connsiteY12" fmla="*/ 1354364 h 2287227"/>
              <a:gd name="connsiteX13" fmla="*/ 636756 w 1808113"/>
              <a:gd name="connsiteY13" fmla="*/ 1794554 h 2287227"/>
              <a:gd name="connsiteX14" fmla="*/ 674630 w 1808113"/>
              <a:gd name="connsiteY14" fmla="*/ 2281458 h 2287227"/>
              <a:gd name="connsiteX15" fmla="*/ 40396 w 1808113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6624 h 2291329"/>
              <a:gd name="connsiteX1" fmla="*/ 137121 w 1807440"/>
              <a:gd name="connsiteY1" fmla="*/ 950563 h 2291329"/>
              <a:gd name="connsiteX2" fmla="*/ 307450 w 1807440"/>
              <a:gd name="connsiteY2" fmla="*/ 1008835 h 2291329"/>
              <a:gd name="connsiteX3" fmla="*/ 616732 w 1807440"/>
              <a:gd name="connsiteY3" fmla="*/ 439576 h 2291329"/>
              <a:gd name="connsiteX4" fmla="*/ 651415 w 1807440"/>
              <a:gd name="connsiteY4" fmla="*/ 440 h 2291329"/>
              <a:gd name="connsiteX5" fmla="*/ 1177026 w 1807440"/>
              <a:gd name="connsiteY5" fmla="*/ 363376 h 2291329"/>
              <a:gd name="connsiteX6" fmla="*/ 1365285 w 1807440"/>
              <a:gd name="connsiteY6" fmla="*/ 816094 h 2291329"/>
              <a:gd name="connsiteX7" fmla="*/ 1623770 w 1807440"/>
              <a:gd name="connsiteY7" fmla="*/ 622606 h 2291329"/>
              <a:gd name="connsiteX8" fmla="*/ 1626752 w 1807440"/>
              <a:gd name="connsiteY8" fmla="*/ 863717 h 2291329"/>
              <a:gd name="connsiteX9" fmla="*/ 1807440 w 1807440"/>
              <a:gd name="connsiteY9" fmla="*/ 1562235 h 2291329"/>
              <a:gd name="connsiteX10" fmla="*/ 1257890 w 1807440"/>
              <a:gd name="connsiteY10" fmla="*/ 2245963 h 2291329"/>
              <a:gd name="connsiteX11" fmla="*/ 1222383 w 1807440"/>
              <a:gd name="connsiteY11" fmla="*/ 1757559 h 2291329"/>
              <a:gd name="connsiteX12" fmla="*/ 924860 w 1807440"/>
              <a:gd name="connsiteY12" fmla="*/ 1358466 h 2291329"/>
              <a:gd name="connsiteX13" fmla="*/ 636756 w 1807440"/>
              <a:gd name="connsiteY13" fmla="*/ 1798656 h 2291329"/>
              <a:gd name="connsiteX14" fmla="*/ 674630 w 1807440"/>
              <a:gd name="connsiteY14" fmla="*/ 2285560 h 2291329"/>
              <a:gd name="connsiteX15" fmla="*/ 40396 w 1807440"/>
              <a:gd name="connsiteY15" fmla="*/ 1556624 h 2291329"/>
              <a:gd name="connsiteX0" fmla="*/ 40396 w 1807440"/>
              <a:gd name="connsiteY0" fmla="*/ 1556864 h 2291569"/>
              <a:gd name="connsiteX1" fmla="*/ 137121 w 1807440"/>
              <a:gd name="connsiteY1" fmla="*/ 950803 h 2291569"/>
              <a:gd name="connsiteX2" fmla="*/ 307450 w 1807440"/>
              <a:gd name="connsiteY2" fmla="*/ 1009075 h 2291569"/>
              <a:gd name="connsiteX3" fmla="*/ 616732 w 1807440"/>
              <a:gd name="connsiteY3" fmla="*/ 439816 h 2291569"/>
              <a:gd name="connsiteX4" fmla="*/ 651415 w 1807440"/>
              <a:gd name="connsiteY4" fmla="*/ 680 h 2291569"/>
              <a:gd name="connsiteX5" fmla="*/ 1172917 w 1807440"/>
              <a:gd name="connsiteY5" fmla="*/ 347177 h 2291569"/>
              <a:gd name="connsiteX6" fmla="*/ 1365285 w 1807440"/>
              <a:gd name="connsiteY6" fmla="*/ 816334 h 2291569"/>
              <a:gd name="connsiteX7" fmla="*/ 1623770 w 1807440"/>
              <a:gd name="connsiteY7" fmla="*/ 622846 h 2291569"/>
              <a:gd name="connsiteX8" fmla="*/ 1626752 w 1807440"/>
              <a:gd name="connsiteY8" fmla="*/ 863957 h 2291569"/>
              <a:gd name="connsiteX9" fmla="*/ 1807440 w 1807440"/>
              <a:gd name="connsiteY9" fmla="*/ 1562475 h 2291569"/>
              <a:gd name="connsiteX10" fmla="*/ 1257890 w 1807440"/>
              <a:gd name="connsiteY10" fmla="*/ 2246203 h 2291569"/>
              <a:gd name="connsiteX11" fmla="*/ 1222383 w 1807440"/>
              <a:gd name="connsiteY11" fmla="*/ 1757799 h 2291569"/>
              <a:gd name="connsiteX12" fmla="*/ 924860 w 1807440"/>
              <a:gd name="connsiteY12" fmla="*/ 1358706 h 2291569"/>
              <a:gd name="connsiteX13" fmla="*/ 636756 w 1807440"/>
              <a:gd name="connsiteY13" fmla="*/ 1798896 h 2291569"/>
              <a:gd name="connsiteX14" fmla="*/ 674630 w 1807440"/>
              <a:gd name="connsiteY14" fmla="*/ 2285800 h 2291569"/>
              <a:gd name="connsiteX15" fmla="*/ 40396 w 1807440"/>
              <a:gd name="connsiteY15" fmla="*/ 1556864 h 2291569"/>
              <a:gd name="connsiteX0" fmla="*/ 40396 w 1807440"/>
              <a:gd name="connsiteY0" fmla="*/ 1556933 h 2291638"/>
              <a:gd name="connsiteX1" fmla="*/ 137121 w 1807440"/>
              <a:gd name="connsiteY1" fmla="*/ 950872 h 2291638"/>
              <a:gd name="connsiteX2" fmla="*/ 307450 w 1807440"/>
              <a:gd name="connsiteY2" fmla="*/ 1009144 h 2291638"/>
              <a:gd name="connsiteX3" fmla="*/ 616732 w 1807440"/>
              <a:gd name="connsiteY3" fmla="*/ 439885 h 2291638"/>
              <a:gd name="connsiteX4" fmla="*/ 651415 w 1807440"/>
              <a:gd name="connsiteY4" fmla="*/ 749 h 2291638"/>
              <a:gd name="connsiteX5" fmla="*/ 1172917 w 1807440"/>
              <a:gd name="connsiteY5" fmla="*/ 347246 h 2291638"/>
              <a:gd name="connsiteX6" fmla="*/ 1365285 w 1807440"/>
              <a:gd name="connsiteY6" fmla="*/ 816403 h 2291638"/>
              <a:gd name="connsiteX7" fmla="*/ 1623770 w 1807440"/>
              <a:gd name="connsiteY7" fmla="*/ 622915 h 2291638"/>
              <a:gd name="connsiteX8" fmla="*/ 1626752 w 1807440"/>
              <a:gd name="connsiteY8" fmla="*/ 864026 h 2291638"/>
              <a:gd name="connsiteX9" fmla="*/ 1807440 w 1807440"/>
              <a:gd name="connsiteY9" fmla="*/ 1562544 h 2291638"/>
              <a:gd name="connsiteX10" fmla="*/ 1257890 w 1807440"/>
              <a:gd name="connsiteY10" fmla="*/ 2246272 h 2291638"/>
              <a:gd name="connsiteX11" fmla="*/ 1222383 w 1807440"/>
              <a:gd name="connsiteY11" fmla="*/ 1757868 h 2291638"/>
              <a:gd name="connsiteX12" fmla="*/ 924860 w 1807440"/>
              <a:gd name="connsiteY12" fmla="*/ 1358775 h 2291638"/>
              <a:gd name="connsiteX13" fmla="*/ 636756 w 1807440"/>
              <a:gd name="connsiteY13" fmla="*/ 1798965 h 2291638"/>
              <a:gd name="connsiteX14" fmla="*/ 674630 w 1807440"/>
              <a:gd name="connsiteY14" fmla="*/ 2285869 h 2291638"/>
              <a:gd name="connsiteX15" fmla="*/ 40396 w 1807440"/>
              <a:gd name="connsiteY15" fmla="*/ 1556933 h 2291638"/>
              <a:gd name="connsiteX0" fmla="*/ 40396 w 1807440"/>
              <a:gd name="connsiteY0" fmla="*/ 1563078 h 2297783"/>
              <a:gd name="connsiteX1" fmla="*/ 137121 w 1807440"/>
              <a:gd name="connsiteY1" fmla="*/ 957017 h 2297783"/>
              <a:gd name="connsiteX2" fmla="*/ 307450 w 1807440"/>
              <a:gd name="connsiteY2" fmla="*/ 1015289 h 2297783"/>
              <a:gd name="connsiteX3" fmla="*/ 616732 w 1807440"/>
              <a:gd name="connsiteY3" fmla="*/ 446030 h 2297783"/>
              <a:gd name="connsiteX4" fmla="*/ 647306 w 1807440"/>
              <a:gd name="connsiteY4" fmla="*/ 730 h 2297783"/>
              <a:gd name="connsiteX5" fmla="*/ 1172917 w 1807440"/>
              <a:gd name="connsiteY5" fmla="*/ 353391 h 2297783"/>
              <a:gd name="connsiteX6" fmla="*/ 1365285 w 1807440"/>
              <a:gd name="connsiteY6" fmla="*/ 822548 h 2297783"/>
              <a:gd name="connsiteX7" fmla="*/ 1623770 w 1807440"/>
              <a:gd name="connsiteY7" fmla="*/ 629060 h 2297783"/>
              <a:gd name="connsiteX8" fmla="*/ 1626752 w 1807440"/>
              <a:gd name="connsiteY8" fmla="*/ 870171 h 2297783"/>
              <a:gd name="connsiteX9" fmla="*/ 1807440 w 1807440"/>
              <a:gd name="connsiteY9" fmla="*/ 1568689 h 2297783"/>
              <a:gd name="connsiteX10" fmla="*/ 1257890 w 1807440"/>
              <a:gd name="connsiteY10" fmla="*/ 2252417 h 2297783"/>
              <a:gd name="connsiteX11" fmla="*/ 1222383 w 1807440"/>
              <a:gd name="connsiteY11" fmla="*/ 1764013 h 2297783"/>
              <a:gd name="connsiteX12" fmla="*/ 924860 w 1807440"/>
              <a:gd name="connsiteY12" fmla="*/ 1364920 h 2297783"/>
              <a:gd name="connsiteX13" fmla="*/ 636756 w 1807440"/>
              <a:gd name="connsiteY13" fmla="*/ 1805110 h 2297783"/>
              <a:gd name="connsiteX14" fmla="*/ 674630 w 1807440"/>
              <a:gd name="connsiteY14" fmla="*/ 2292014 h 2297783"/>
              <a:gd name="connsiteX15" fmla="*/ 40396 w 1807440"/>
              <a:gd name="connsiteY15" fmla="*/ 1563078 h 2297783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47306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50800 w 1780857"/>
              <a:gd name="connsiteY0" fmla="*/ 1862855 h 2303719"/>
              <a:gd name="connsiteX1" fmla="*/ 110538 w 1780857"/>
              <a:gd name="connsiteY1" fmla="*/ 962953 h 2303719"/>
              <a:gd name="connsiteX2" fmla="*/ 233605 w 1780857"/>
              <a:gd name="connsiteY2" fmla="*/ 1052047 h 2303719"/>
              <a:gd name="connsiteX3" fmla="*/ 590149 w 1780857"/>
              <a:gd name="connsiteY3" fmla="*/ 451966 h 2303719"/>
              <a:gd name="connsiteX4" fmla="*/ 608394 w 1780857"/>
              <a:gd name="connsiteY4" fmla="*/ 6666 h 2303719"/>
              <a:gd name="connsiteX5" fmla="*/ 1146334 w 1780857"/>
              <a:gd name="connsiteY5" fmla="*/ 359327 h 2303719"/>
              <a:gd name="connsiteX6" fmla="*/ 1338702 w 1780857"/>
              <a:gd name="connsiteY6" fmla="*/ 828484 h 2303719"/>
              <a:gd name="connsiteX7" fmla="*/ 1597187 w 1780857"/>
              <a:gd name="connsiteY7" fmla="*/ 634996 h 2303719"/>
              <a:gd name="connsiteX8" fmla="*/ 1600169 w 1780857"/>
              <a:gd name="connsiteY8" fmla="*/ 876107 h 2303719"/>
              <a:gd name="connsiteX9" fmla="*/ 1780857 w 1780857"/>
              <a:gd name="connsiteY9" fmla="*/ 1574625 h 2303719"/>
              <a:gd name="connsiteX10" fmla="*/ 1231307 w 1780857"/>
              <a:gd name="connsiteY10" fmla="*/ 2258353 h 2303719"/>
              <a:gd name="connsiteX11" fmla="*/ 1195800 w 1780857"/>
              <a:gd name="connsiteY11" fmla="*/ 1769949 h 2303719"/>
              <a:gd name="connsiteX12" fmla="*/ 898277 w 1780857"/>
              <a:gd name="connsiteY12" fmla="*/ 1370856 h 2303719"/>
              <a:gd name="connsiteX13" fmla="*/ 610173 w 1780857"/>
              <a:gd name="connsiteY13" fmla="*/ 1811046 h 2303719"/>
              <a:gd name="connsiteX14" fmla="*/ 648047 w 1780857"/>
              <a:gd name="connsiteY14" fmla="*/ 2297950 h 2303719"/>
              <a:gd name="connsiteX15" fmla="*/ 50800 w 1780857"/>
              <a:gd name="connsiteY15" fmla="*/ 1862855 h 2303719"/>
              <a:gd name="connsiteX0" fmla="*/ 65197 w 1795254"/>
              <a:gd name="connsiteY0" fmla="*/ 1862855 h 2303719"/>
              <a:gd name="connsiteX1" fmla="*/ 124935 w 1795254"/>
              <a:gd name="connsiteY1" fmla="*/ 962953 h 2303719"/>
              <a:gd name="connsiteX2" fmla="*/ 248002 w 1795254"/>
              <a:gd name="connsiteY2" fmla="*/ 1052047 h 2303719"/>
              <a:gd name="connsiteX3" fmla="*/ 604546 w 1795254"/>
              <a:gd name="connsiteY3" fmla="*/ 451966 h 2303719"/>
              <a:gd name="connsiteX4" fmla="*/ 622791 w 1795254"/>
              <a:gd name="connsiteY4" fmla="*/ 6666 h 2303719"/>
              <a:gd name="connsiteX5" fmla="*/ 1160731 w 1795254"/>
              <a:gd name="connsiteY5" fmla="*/ 359327 h 2303719"/>
              <a:gd name="connsiteX6" fmla="*/ 1353099 w 1795254"/>
              <a:gd name="connsiteY6" fmla="*/ 828484 h 2303719"/>
              <a:gd name="connsiteX7" fmla="*/ 1611584 w 1795254"/>
              <a:gd name="connsiteY7" fmla="*/ 634996 h 2303719"/>
              <a:gd name="connsiteX8" fmla="*/ 1614566 w 1795254"/>
              <a:gd name="connsiteY8" fmla="*/ 876107 h 2303719"/>
              <a:gd name="connsiteX9" fmla="*/ 1795254 w 1795254"/>
              <a:gd name="connsiteY9" fmla="*/ 1574625 h 2303719"/>
              <a:gd name="connsiteX10" fmla="*/ 1245704 w 1795254"/>
              <a:gd name="connsiteY10" fmla="*/ 2258353 h 2303719"/>
              <a:gd name="connsiteX11" fmla="*/ 1210197 w 1795254"/>
              <a:gd name="connsiteY11" fmla="*/ 1769949 h 2303719"/>
              <a:gd name="connsiteX12" fmla="*/ 912674 w 1795254"/>
              <a:gd name="connsiteY12" fmla="*/ 1370856 h 2303719"/>
              <a:gd name="connsiteX13" fmla="*/ 624570 w 1795254"/>
              <a:gd name="connsiteY13" fmla="*/ 1811046 h 2303719"/>
              <a:gd name="connsiteX14" fmla="*/ 662444 w 1795254"/>
              <a:gd name="connsiteY14" fmla="*/ 2297950 h 2303719"/>
              <a:gd name="connsiteX15" fmla="*/ 65197 w 1795254"/>
              <a:gd name="connsiteY15" fmla="*/ 1862855 h 2303719"/>
              <a:gd name="connsiteX0" fmla="*/ 70749 w 1784367"/>
              <a:gd name="connsiteY0" fmla="*/ 1854636 h 2303719"/>
              <a:gd name="connsiteX1" fmla="*/ 114048 w 1784367"/>
              <a:gd name="connsiteY1" fmla="*/ 962953 h 2303719"/>
              <a:gd name="connsiteX2" fmla="*/ 237115 w 1784367"/>
              <a:gd name="connsiteY2" fmla="*/ 1052047 h 2303719"/>
              <a:gd name="connsiteX3" fmla="*/ 593659 w 1784367"/>
              <a:gd name="connsiteY3" fmla="*/ 451966 h 2303719"/>
              <a:gd name="connsiteX4" fmla="*/ 611904 w 1784367"/>
              <a:gd name="connsiteY4" fmla="*/ 6666 h 2303719"/>
              <a:gd name="connsiteX5" fmla="*/ 1149844 w 1784367"/>
              <a:gd name="connsiteY5" fmla="*/ 359327 h 2303719"/>
              <a:gd name="connsiteX6" fmla="*/ 1342212 w 1784367"/>
              <a:gd name="connsiteY6" fmla="*/ 828484 h 2303719"/>
              <a:gd name="connsiteX7" fmla="*/ 1600697 w 1784367"/>
              <a:gd name="connsiteY7" fmla="*/ 634996 h 2303719"/>
              <a:gd name="connsiteX8" fmla="*/ 1603679 w 1784367"/>
              <a:gd name="connsiteY8" fmla="*/ 876107 h 2303719"/>
              <a:gd name="connsiteX9" fmla="*/ 1784367 w 1784367"/>
              <a:gd name="connsiteY9" fmla="*/ 1574625 h 2303719"/>
              <a:gd name="connsiteX10" fmla="*/ 1234817 w 1784367"/>
              <a:gd name="connsiteY10" fmla="*/ 2258353 h 2303719"/>
              <a:gd name="connsiteX11" fmla="*/ 1199310 w 1784367"/>
              <a:gd name="connsiteY11" fmla="*/ 1769949 h 2303719"/>
              <a:gd name="connsiteX12" fmla="*/ 901787 w 1784367"/>
              <a:gd name="connsiteY12" fmla="*/ 1370856 h 2303719"/>
              <a:gd name="connsiteX13" fmla="*/ 613683 w 1784367"/>
              <a:gd name="connsiteY13" fmla="*/ 1811046 h 2303719"/>
              <a:gd name="connsiteX14" fmla="*/ 651557 w 1784367"/>
              <a:gd name="connsiteY14" fmla="*/ 2297950 h 2303719"/>
              <a:gd name="connsiteX15" fmla="*/ 70749 w 1784367"/>
              <a:gd name="connsiteY15" fmla="*/ 1854636 h 2303719"/>
              <a:gd name="connsiteX0" fmla="*/ 83189 w 1796807"/>
              <a:gd name="connsiteY0" fmla="*/ 1854636 h 2303719"/>
              <a:gd name="connsiteX1" fmla="*/ 126488 w 1796807"/>
              <a:gd name="connsiteY1" fmla="*/ 962953 h 2303719"/>
              <a:gd name="connsiteX2" fmla="*/ 249555 w 1796807"/>
              <a:gd name="connsiteY2" fmla="*/ 1052047 h 2303719"/>
              <a:gd name="connsiteX3" fmla="*/ 606099 w 1796807"/>
              <a:gd name="connsiteY3" fmla="*/ 451966 h 2303719"/>
              <a:gd name="connsiteX4" fmla="*/ 624344 w 1796807"/>
              <a:gd name="connsiteY4" fmla="*/ 6666 h 2303719"/>
              <a:gd name="connsiteX5" fmla="*/ 1162284 w 1796807"/>
              <a:gd name="connsiteY5" fmla="*/ 359327 h 2303719"/>
              <a:gd name="connsiteX6" fmla="*/ 1354652 w 1796807"/>
              <a:gd name="connsiteY6" fmla="*/ 828484 h 2303719"/>
              <a:gd name="connsiteX7" fmla="*/ 1613137 w 1796807"/>
              <a:gd name="connsiteY7" fmla="*/ 634996 h 2303719"/>
              <a:gd name="connsiteX8" fmla="*/ 1616119 w 1796807"/>
              <a:gd name="connsiteY8" fmla="*/ 876107 h 2303719"/>
              <a:gd name="connsiteX9" fmla="*/ 1796807 w 1796807"/>
              <a:gd name="connsiteY9" fmla="*/ 1574625 h 2303719"/>
              <a:gd name="connsiteX10" fmla="*/ 1247257 w 1796807"/>
              <a:gd name="connsiteY10" fmla="*/ 2258353 h 2303719"/>
              <a:gd name="connsiteX11" fmla="*/ 1211750 w 1796807"/>
              <a:gd name="connsiteY11" fmla="*/ 1769949 h 2303719"/>
              <a:gd name="connsiteX12" fmla="*/ 914227 w 1796807"/>
              <a:gd name="connsiteY12" fmla="*/ 1370856 h 2303719"/>
              <a:gd name="connsiteX13" fmla="*/ 626123 w 1796807"/>
              <a:gd name="connsiteY13" fmla="*/ 1811046 h 2303719"/>
              <a:gd name="connsiteX14" fmla="*/ 663997 w 1796807"/>
              <a:gd name="connsiteY14" fmla="*/ 2297950 h 2303719"/>
              <a:gd name="connsiteX15" fmla="*/ 83189 w 1796807"/>
              <a:gd name="connsiteY15" fmla="*/ 1854636 h 2303719"/>
              <a:gd name="connsiteX0" fmla="*/ 93035 w 1806653"/>
              <a:gd name="connsiteY0" fmla="*/ 1854636 h 2303719"/>
              <a:gd name="connsiteX1" fmla="*/ 136334 w 1806653"/>
              <a:gd name="connsiteY1" fmla="*/ 962953 h 2303719"/>
              <a:gd name="connsiteX2" fmla="*/ 259401 w 1806653"/>
              <a:gd name="connsiteY2" fmla="*/ 1052047 h 2303719"/>
              <a:gd name="connsiteX3" fmla="*/ 615945 w 1806653"/>
              <a:gd name="connsiteY3" fmla="*/ 451966 h 2303719"/>
              <a:gd name="connsiteX4" fmla="*/ 634190 w 1806653"/>
              <a:gd name="connsiteY4" fmla="*/ 6666 h 2303719"/>
              <a:gd name="connsiteX5" fmla="*/ 1172130 w 1806653"/>
              <a:gd name="connsiteY5" fmla="*/ 359327 h 2303719"/>
              <a:gd name="connsiteX6" fmla="*/ 1364498 w 1806653"/>
              <a:gd name="connsiteY6" fmla="*/ 828484 h 2303719"/>
              <a:gd name="connsiteX7" fmla="*/ 1622983 w 1806653"/>
              <a:gd name="connsiteY7" fmla="*/ 634996 h 2303719"/>
              <a:gd name="connsiteX8" fmla="*/ 1625965 w 1806653"/>
              <a:gd name="connsiteY8" fmla="*/ 876107 h 2303719"/>
              <a:gd name="connsiteX9" fmla="*/ 1806653 w 1806653"/>
              <a:gd name="connsiteY9" fmla="*/ 1574625 h 2303719"/>
              <a:gd name="connsiteX10" fmla="*/ 1257103 w 1806653"/>
              <a:gd name="connsiteY10" fmla="*/ 2258353 h 2303719"/>
              <a:gd name="connsiteX11" fmla="*/ 1221596 w 1806653"/>
              <a:gd name="connsiteY11" fmla="*/ 1769949 h 2303719"/>
              <a:gd name="connsiteX12" fmla="*/ 924073 w 1806653"/>
              <a:gd name="connsiteY12" fmla="*/ 1370856 h 2303719"/>
              <a:gd name="connsiteX13" fmla="*/ 635969 w 1806653"/>
              <a:gd name="connsiteY13" fmla="*/ 1811046 h 2303719"/>
              <a:gd name="connsiteX14" fmla="*/ 673843 w 1806653"/>
              <a:gd name="connsiteY14" fmla="*/ 2297950 h 2303719"/>
              <a:gd name="connsiteX15" fmla="*/ 93035 w 1806653"/>
              <a:gd name="connsiteY15" fmla="*/ 1854636 h 23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6653" h="2303719">
                <a:moveTo>
                  <a:pt x="93035" y="1854636"/>
                </a:moveTo>
                <a:cubicBezTo>
                  <a:pt x="-80797" y="1531450"/>
                  <a:pt x="21484" y="1221632"/>
                  <a:pt x="136334" y="962953"/>
                </a:cubicBezTo>
                <a:cubicBezTo>
                  <a:pt x="164408" y="834302"/>
                  <a:pt x="185329" y="1236429"/>
                  <a:pt x="259401" y="1052047"/>
                </a:cubicBezTo>
                <a:cubicBezTo>
                  <a:pt x="247434" y="959783"/>
                  <a:pt x="496288" y="674828"/>
                  <a:pt x="615945" y="451966"/>
                </a:cubicBezTo>
                <a:cubicBezTo>
                  <a:pt x="721219" y="157185"/>
                  <a:pt x="625741" y="59093"/>
                  <a:pt x="634190" y="6666"/>
                </a:cubicBezTo>
                <a:cubicBezTo>
                  <a:pt x="642639" y="-45761"/>
                  <a:pt x="1071771" y="224065"/>
                  <a:pt x="1172130" y="359327"/>
                </a:cubicBezTo>
                <a:cubicBezTo>
                  <a:pt x="1284818" y="469931"/>
                  <a:pt x="1315939" y="732861"/>
                  <a:pt x="1364498" y="828484"/>
                </a:cubicBezTo>
                <a:cubicBezTo>
                  <a:pt x="1413057" y="924107"/>
                  <a:pt x="1368196" y="704302"/>
                  <a:pt x="1622983" y="634996"/>
                </a:cubicBezTo>
                <a:cubicBezTo>
                  <a:pt x="1651738" y="656102"/>
                  <a:pt x="1615217" y="687310"/>
                  <a:pt x="1625965" y="876107"/>
                </a:cubicBezTo>
                <a:cubicBezTo>
                  <a:pt x="1696304" y="1038191"/>
                  <a:pt x="1801594" y="1260844"/>
                  <a:pt x="1806653" y="1574625"/>
                </a:cubicBezTo>
                <a:cubicBezTo>
                  <a:pt x="1782943" y="1785664"/>
                  <a:pt x="1652904" y="2127852"/>
                  <a:pt x="1257103" y="2258353"/>
                </a:cubicBezTo>
                <a:cubicBezTo>
                  <a:pt x="1151032" y="2251180"/>
                  <a:pt x="1400391" y="2088759"/>
                  <a:pt x="1221596" y="1769949"/>
                </a:cubicBezTo>
                <a:cubicBezTo>
                  <a:pt x="1213351" y="1722377"/>
                  <a:pt x="997020" y="1386609"/>
                  <a:pt x="924073" y="1370856"/>
                </a:cubicBezTo>
                <a:cubicBezTo>
                  <a:pt x="851126" y="1355103"/>
                  <a:pt x="867059" y="1546939"/>
                  <a:pt x="635969" y="1811046"/>
                </a:cubicBezTo>
                <a:cubicBezTo>
                  <a:pt x="456248" y="2188168"/>
                  <a:pt x="799949" y="2335891"/>
                  <a:pt x="673843" y="2297950"/>
                </a:cubicBezTo>
                <a:cubicBezTo>
                  <a:pt x="594104" y="2274594"/>
                  <a:pt x="266867" y="2177822"/>
                  <a:pt x="93035" y="1854636"/>
                </a:cubicBezTo>
                <a:close/>
              </a:path>
            </a:pathLst>
          </a:custGeom>
          <a:gradFill>
            <a:gsLst>
              <a:gs pos="100000">
                <a:srgbClr val="C00000">
                  <a:alpha val="70000"/>
                </a:srgbClr>
              </a:gs>
              <a:gs pos="73000">
                <a:srgbClr val="C40000">
                  <a:alpha val="70000"/>
                </a:srgbClr>
              </a:gs>
              <a:gs pos="50000">
                <a:srgbClr val="FF2F2F">
                  <a:alpha val="70000"/>
                </a:srgbClr>
              </a:gs>
              <a:gs pos="0">
                <a:srgbClr val="FFB9B9">
                  <a:alpha val="70000"/>
                </a:srgbClr>
              </a:gs>
            </a:gsLst>
            <a:lin ang="5400000" scaled="1"/>
          </a:gradFill>
          <a:ln>
            <a:noFill/>
          </a:ln>
          <a:effectLst>
            <a:glow rad="635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雨牧-火">
            <a:extLst>
              <a:ext uri="{FF2B5EF4-FFF2-40B4-BE49-F238E27FC236}">
                <a16:creationId xmlns:a16="http://schemas.microsoft.com/office/drawing/2014/main" id="{6C75D120-BAF7-430C-B58C-4AEE6240F2F4}"/>
              </a:ext>
            </a:extLst>
          </p:cNvPr>
          <p:cNvSpPr/>
          <p:nvPr/>
        </p:nvSpPr>
        <p:spPr>
          <a:xfrm rot="21163122">
            <a:off x="5847169" y="4332798"/>
            <a:ext cx="87096" cy="111060"/>
          </a:xfrm>
          <a:custGeom>
            <a:avLst/>
            <a:gdLst>
              <a:gd name="connsiteX0" fmla="*/ 0 w 1010653"/>
              <a:gd name="connsiteY0" fmla="*/ 1323474 h 2646947"/>
              <a:gd name="connsiteX1" fmla="*/ 505327 w 1010653"/>
              <a:gd name="connsiteY1" fmla="*/ 0 h 2646947"/>
              <a:gd name="connsiteX2" fmla="*/ 1010654 w 1010653"/>
              <a:gd name="connsiteY2" fmla="*/ 1323474 h 2646947"/>
              <a:gd name="connsiteX3" fmla="*/ 505327 w 1010653"/>
              <a:gd name="connsiteY3" fmla="*/ 2646948 h 2646947"/>
              <a:gd name="connsiteX4" fmla="*/ 0 w 1010653"/>
              <a:gd name="connsiteY4" fmla="*/ 1323474 h 2646947"/>
              <a:gd name="connsiteX0" fmla="*/ 72 w 1010726"/>
              <a:gd name="connsiteY0" fmla="*/ 1323474 h 1689116"/>
              <a:gd name="connsiteX1" fmla="*/ 505399 w 1010726"/>
              <a:gd name="connsiteY1" fmla="*/ 0 h 1689116"/>
              <a:gd name="connsiteX2" fmla="*/ 1010726 w 1010726"/>
              <a:gd name="connsiteY2" fmla="*/ 1323474 h 1689116"/>
              <a:gd name="connsiteX3" fmla="*/ 478505 w 1010726"/>
              <a:gd name="connsiteY3" fmla="*/ 1463607 h 1689116"/>
              <a:gd name="connsiteX4" fmla="*/ 72 w 1010726"/>
              <a:gd name="connsiteY4" fmla="*/ 1323474 h 1689116"/>
              <a:gd name="connsiteX0" fmla="*/ 5894 w 1016548"/>
              <a:gd name="connsiteY0" fmla="*/ 1323474 h 2085297"/>
              <a:gd name="connsiteX1" fmla="*/ 511221 w 1016548"/>
              <a:gd name="connsiteY1" fmla="*/ 0 h 2085297"/>
              <a:gd name="connsiteX2" fmla="*/ 1016548 w 1016548"/>
              <a:gd name="connsiteY2" fmla="*/ 1323474 h 2085297"/>
              <a:gd name="connsiteX3" fmla="*/ 484327 w 1016548"/>
              <a:gd name="connsiteY3" fmla="*/ 1463607 h 2085297"/>
              <a:gd name="connsiteX4" fmla="*/ 250537 w 1016548"/>
              <a:gd name="connsiteY4" fmla="*/ 2084531 h 2085297"/>
              <a:gd name="connsiteX5" fmla="*/ 5894 w 1016548"/>
              <a:gd name="connsiteY5" fmla="*/ 1323474 h 2085297"/>
              <a:gd name="connsiteX0" fmla="*/ 5894 w 1032834"/>
              <a:gd name="connsiteY0" fmla="*/ 1323474 h 2085155"/>
              <a:gd name="connsiteX1" fmla="*/ 511221 w 1032834"/>
              <a:gd name="connsiteY1" fmla="*/ 0 h 2085155"/>
              <a:gd name="connsiteX2" fmla="*/ 1016548 w 1032834"/>
              <a:gd name="connsiteY2" fmla="*/ 1323474 h 2085155"/>
              <a:gd name="connsiteX3" fmla="*/ 864619 w 1032834"/>
              <a:gd name="connsiteY3" fmla="*/ 2053154 h 2085155"/>
              <a:gd name="connsiteX4" fmla="*/ 484327 w 1032834"/>
              <a:gd name="connsiteY4" fmla="*/ 1463607 h 2085155"/>
              <a:gd name="connsiteX5" fmla="*/ 250537 w 1032834"/>
              <a:gd name="connsiteY5" fmla="*/ 2084531 h 2085155"/>
              <a:gd name="connsiteX6" fmla="*/ 5894 w 1032834"/>
              <a:gd name="connsiteY6" fmla="*/ 1323474 h 2085155"/>
              <a:gd name="connsiteX0" fmla="*/ 5894 w 1429319"/>
              <a:gd name="connsiteY0" fmla="*/ 1323475 h 2085156"/>
              <a:gd name="connsiteX1" fmla="*/ 511221 w 1429319"/>
              <a:gd name="connsiteY1" fmla="*/ 1 h 2085156"/>
              <a:gd name="connsiteX2" fmla="*/ 1424442 w 1429319"/>
              <a:gd name="connsiteY2" fmla="*/ 1332440 h 2085156"/>
              <a:gd name="connsiteX3" fmla="*/ 864619 w 1429319"/>
              <a:gd name="connsiteY3" fmla="*/ 2053155 h 2085156"/>
              <a:gd name="connsiteX4" fmla="*/ 484327 w 1429319"/>
              <a:gd name="connsiteY4" fmla="*/ 1463608 h 2085156"/>
              <a:gd name="connsiteX5" fmla="*/ 250537 w 1429319"/>
              <a:gd name="connsiteY5" fmla="*/ 2084532 h 2085156"/>
              <a:gd name="connsiteX6" fmla="*/ 5894 w 1429319"/>
              <a:gd name="connsiteY6" fmla="*/ 1323475 h 2085156"/>
              <a:gd name="connsiteX0" fmla="*/ 2269 w 1811176"/>
              <a:gd name="connsiteY0" fmla="*/ 1363834 h 2085174"/>
              <a:gd name="connsiteX1" fmla="*/ 893078 w 1811176"/>
              <a:gd name="connsiteY1" fmla="*/ 19 h 2085174"/>
              <a:gd name="connsiteX2" fmla="*/ 1806299 w 1811176"/>
              <a:gd name="connsiteY2" fmla="*/ 1332458 h 2085174"/>
              <a:gd name="connsiteX3" fmla="*/ 1246476 w 1811176"/>
              <a:gd name="connsiteY3" fmla="*/ 2053173 h 2085174"/>
              <a:gd name="connsiteX4" fmla="*/ 866184 w 1811176"/>
              <a:gd name="connsiteY4" fmla="*/ 1463626 h 2085174"/>
              <a:gd name="connsiteX5" fmla="*/ 632394 w 1811176"/>
              <a:gd name="connsiteY5" fmla="*/ 2084550 h 2085174"/>
              <a:gd name="connsiteX6" fmla="*/ 2269 w 1811176"/>
              <a:gd name="connsiteY6" fmla="*/ 1363834 h 2085174"/>
              <a:gd name="connsiteX0" fmla="*/ 128 w 1809035"/>
              <a:gd name="connsiteY0" fmla="*/ 1552090 h 2273430"/>
              <a:gd name="connsiteX1" fmla="*/ 689231 w 1809035"/>
              <a:gd name="connsiteY1" fmla="*/ 16 h 2273430"/>
              <a:gd name="connsiteX2" fmla="*/ 1804158 w 1809035"/>
              <a:gd name="connsiteY2" fmla="*/ 1520714 h 2273430"/>
              <a:gd name="connsiteX3" fmla="*/ 1244335 w 1809035"/>
              <a:gd name="connsiteY3" fmla="*/ 2241429 h 2273430"/>
              <a:gd name="connsiteX4" fmla="*/ 864043 w 1809035"/>
              <a:gd name="connsiteY4" fmla="*/ 1651882 h 2273430"/>
              <a:gd name="connsiteX5" fmla="*/ 630253 w 1809035"/>
              <a:gd name="connsiteY5" fmla="*/ 2272806 h 2273430"/>
              <a:gd name="connsiteX6" fmla="*/ 128 w 1809035"/>
              <a:gd name="connsiteY6" fmla="*/ 1552090 h 2273430"/>
              <a:gd name="connsiteX0" fmla="*/ 40092 w 1848999"/>
              <a:gd name="connsiteY0" fmla="*/ 1560145 h 2281485"/>
              <a:gd name="connsiteX1" fmla="*/ 136817 w 1848999"/>
              <a:gd name="connsiteY1" fmla="*/ 954084 h 2281485"/>
              <a:gd name="connsiteX2" fmla="*/ 729195 w 1848999"/>
              <a:gd name="connsiteY2" fmla="*/ 8071 h 2281485"/>
              <a:gd name="connsiteX3" fmla="*/ 1844122 w 1848999"/>
              <a:gd name="connsiteY3" fmla="*/ 1528769 h 2281485"/>
              <a:gd name="connsiteX4" fmla="*/ 1284299 w 1848999"/>
              <a:gd name="connsiteY4" fmla="*/ 2249484 h 2281485"/>
              <a:gd name="connsiteX5" fmla="*/ 904007 w 1848999"/>
              <a:gd name="connsiteY5" fmla="*/ 1659937 h 2281485"/>
              <a:gd name="connsiteX6" fmla="*/ 670217 w 1848999"/>
              <a:gd name="connsiteY6" fmla="*/ 2280861 h 2281485"/>
              <a:gd name="connsiteX7" fmla="*/ 40092 w 1848999"/>
              <a:gd name="connsiteY7" fmla="*/ 1560145 h 2281485"/>
              <a:gd name="connsiteX0" fmla="*/ 40092 w 1848999"/>
              <a:gd name="connsiteY0" fmla="*/ 1557671 h 2279011"/>
              <a:gd name="connsiteX1" fmla="*/ 136817 w 1848999"/>
              <a:gd name="connsiteY1" fmla="*/ 951610 h 2279011"/>
              <a:gd name="connsiteX2" fmla="*/ 307146 w 1848999"/>
              <a:gd name="connsiteY2" fmla="*/ 1009882 h 2279011"/>
              <a:gd name="connsiteX3" fmla="*/ 729195 w 1848999"/>
              <a:gd name="connsiteY3" fmla="*/ 5597 h 2279011"/>
              <a:gd name="connsiteX4" fmla="*/ 1844122 w 1848999"/>
              <a:gd name="connsiteY4" fmla="*/ 1526295 h 2279011"/>
              <a:gd name="connsiteX5" fmla="*/ 1284299 w 1848999"/>
              <a:gd name="connsiteY5" fmla="*/ 2247010 h 2279011"/>
              <a:gd name="connsiteX6" fmla="*/ 904007 w 1848999"/>
              <a:gd name="connsiteY6" fmla="*/ 1657463 h 2279011"/>
              <a:gd name="connsiteX7" fmla="*/ 670217 w 1848999"/>
              <a:gd name="connsiteY7" fmla="*/ 2278387 h 2279011"/>
              <a:gd name="connsiteX8" fmla="*/ 40092 w 1848999"/>
              <a:gd name="connsiteY8" fmla="*/ 1557671 h 2279011"/>
              <a:gd name="connsiteX0" fmla="*/ 40092 w 1848999"/>
              <a:gd name="connsiteY0" fmla="*/ 1594321 h 2315661"/>
              <a:gd name="connsiteX1" fmla="*/ 136817 w 1848999"/>
              <a:gd name="connsiteY1" fmla="*/ 988260 h 2315661"/>
              <a:gd name="connsiteX2" fmla="*/ 307146 w 1848999"/>
              <a:gd name="connsiteY2" fmla="*/ 1046532 h 2315661"/>
              <a:gd name="connsiteX3" fmla="*/ 616428 w 1848999"/>
              <a:gd name="connsiteY3" fmla="*/ 477273 h 2315661"/>
              <a:gd name="connsiteX4" fmla="*/ 729195 w 1848999"/>
              <a:gd name="connsiteY4" fmla="*/ 42247 h 2315661"/>
              <a:gd name="connsiteX5" fmla="*/ 1844122 w 1848999"/>
              <a:gd name="connsiteY5" fmla="*/ 1562945 h 2315661"/>
              <a:gd name="connsiteX6" fmla="*/ 1284299 w 1848999"/>
              <a:gd name="connsiteY6" fmla="*/ 2283660 h 2315661"/>
              <a:gd name="connsiteX7" fmla="*/ 904007 w 1848999"/>
              <a:gd name="connsiteY7" fmla="*/ 1694113 h 2315661"/>
              <a:gd name="connsiteX8" fmla="*/ 670217 w 1848999"/>
              <a:gd name="connsiteY8" fmla="*/ 2315037 h 2315661"/>
              <a:gd name="connsiteX9" fmla="*/ 40092 w 1848999"/>
              <a:gd name="connsiteY9" fmla="*/ 1594321 h 2315661"/>
              <a:gd name="connsiteX0" fmla="*/ 40092 w 1845116"/>
              <a:gd name="connsiteY0" fmla="*/ 1552999 h 2274339"/>
              <a:gd name="connsiteX1" fmla="*/ 136817 w 1845116"/>
              <a:gd name="connsiteY1" fmla="*/ 946938 h 2274339"/>
              <a:gd name="connsiteX2" fmla="*/ 307146 w 1845116"/>
              <a:gd name="connsiteY2" fmla="*/ 1005210 h 2274339"/>
              <a:gd name="connsiteX3" fmla="*/ 616428 w 1845116"/>
              <a:gd name="connsiteY3" fmla="*/ 435951 h 2274339"/>
              <a:gd name="connsiteX4" fmla="*/ 729195 w 1845116"/>
              <a:gd name="connsiteY4" fmla="*/ 925 h 2274339"/>
              <a:gd name="connsiteX5" fmla="*/ 1176722 w 1845116"/>
              <a:gd name="connsiteY5" fmla="*/ 359751 h 2274339"/>
              <a:gd name="connsiteX6" fmla="*/ 1844122 w 1845116"/>
              <a:gd name="connsiteY6" fmla="*/ 1521623 h 2274339"/>
              <a:gd name="connsiteX7" fmla="*/ 1284299 w 1845116"/>
              <a:gd name="connsiteY7" fmla="*/ 2242338 h 2274339"/>
              <a:gd name="connsiteX8" fmla="*/ 904007 w 1845116"/>
              <a:gd name="connsiteY8" fmla="*/ 1652791 h 2274339"/>
              <a:gd name="connsiteX9" fmla="*/ 670217 w 1845116"/>
              <a:gd name="connsiteY9" fmla="*/ 2273715 h 2274339"/>
              <a:gd name="connsiteX10" fmla="*/ 40092 w 1845116"/>
              <a:gd name="connsiteY10" fmla="*/ 1552999 h 2274339"/>
              <a:gd name="connsiteX0" fmla="*/ 40092 w 1844880"/>
              <a:gd name="connsiteY0" fmla="*/ 1552522 h 2273862"/>
              <a:gd name="connsiteX1" fmla="*/ 136817 w 1844880"/>
              <a:gd name="connsiteY1" fmla="*/ 946461 h 2273862"/>
              <a:gd name="connsiteX2" fmla="*/ 307146 w 1844880"/>
              <a:gd name="connsiteY2" fmla="*/ 1004733 h 2273862"/>
              <a:gd name="connsiteX3" fmla="*/ 616428 w 1844880"/>
              <a:gd name="connsiteY3" fmla="*/ 435474 h 2273862"/>
              <a:gd name="connsiteX4" fmla="*/ 729195 w 1844880"/>
              <a:gd name="connsiteY4" fmla="*/ 448 h 2273862"/>
              <a:gd name="connsiteX5" fmla="*/ 1176722 w 1844880"/>
              <a:gd name="connsiteY5" fmla="*/ 359274 h 2273862"/>
              <a:gd name="connsiteX6" fmla="*/ 1364981 w 1844880"/>
              <a:gd name="connsiteY6" fmla="*/ 811992 h 2273862"/>
              <a:gd name="connsiteX7" fmla="*/ 1844122 w 1844880"/>
              <a:gd name="connsiteY7" fmla="*/ 1521146 h 2273862"/>
              <a:gd name="connsiteX8" fmla="*/ 1284299 w 1844880"/>
              <a:gd name="connsiteY8" fmla="*/ 2241861 h 2273862"/>
              <a:gd name="connsiteX9" fmla="*/ 904007 w 1844880"/>
              <a:gd name="connsiteY9" fmla="*/ 1652314 h 2273862"/>
              <a:gd name="connsiteX10" fmla="*/ 670217 w 1844880"/>
              <a:gd name="connsiteY10" fmla="*/ 2273238 h 2273862"/>
              <a:gd name="connsiteX11" fmla="*/ 40092 w 1844880"/>
              <a:gd name="connsiteY11" fmla="*/ 1552522 h 2273862"/>
              <a:gd name="connsiteX0" fmla="*/ 40092 w 1847464"/>
              <a:gd name="connsiteY0" fmla="*/ 1552522 h 2273862"/>
              <a:gd name="connsiteX1" fmla="*/ 136817 w 1847464"/>
              <a:gd name="connsiteY1" fmla="*/ 946461 h 2273862"/>
              <a:gd name="connsiteX2" fmla="*/ 307146 w 1847464"/>
              <a:gd name="connsiteY2" fmla="*/ 1004733 h 2273862"/>
              <a:gd name="connsiteX3" fmla="*/ 616428 w 1847464"/>
              <a:gd name="connsiteY3" fmla="*/ 435474 h 2273862"/>
              <a:gd name="connsiteX4" fmla="*/ 729195 w 1847464"/>
              <a:gd name="connsiteY4" fmla="*/ 448 h 2273862"/>
              <a:gd name="connsiteX5" fmla="*/ 1176722 w 1847464"/>
              <a:gd name="connsiteY5" fmla="*/ 359274 h 2273862"/>
              <a:gd name="connsiteX6" fmla="*/ 1364981 w 1847464"/>
              <a:gd name="connsiteY6" fmla="*/ 811992 h 2273862"/>
              <a:gd name="connsiteX7" fmla="*/ 1607028 w 1847464"/>
              <a:gd name="connsiteY7" fmla="*/ 610285 h 2273862"/>
              <a:gd name="connsiteX8" fmla="*/ 1844122 w 1847464"/>
              <a:gd name="connsiteY8" fmla="*/ 1521146 h 2273862"/>
              <a:gd name="connsiteX9" fmla="*/ 1284299 w 1847464"/>
              <a:gd name="connsiteY9" fmla="*/ 2241861 h 2273862"/>
              <a:gd name="connsiteX10" fmla="*/ 904007 w 1847464"/>
              <a:gd name="connsiteY10" fmla="*/ 1652314 h 2273862"/>
              <a:gd name="connsiteX11" fmla="*/ 670217 w 1847464"/>
              <a:gd name="connsiteY11" fmla="*/ 2273238 h 2273862"/>
              <a:gd name="connsiteX12" fmla="*/ 40092 w 1847464"/>
              <a:gd name="connsiteY12" fmla="*/ 1552522 h 2273862"/>
              <a:gd name="connsiteX0" fmla="*/ 40092 w 1857496"/>
              <a:gd name="connsiteY0" fmla="*/ 1552522 h 2273862"/>
              <a:gd name="connsiteX1" fmla="*/ 136817 w 1857496"/>
              <a:gd name="connsiteY1" fmla="*/ 946461 h 2273862"/>
              <a:gd name="connsiteX2" fmla="*/ 307146 w 1857496"/>
              <a:gd name="connsiteY2" fmla="*/ 1004733 h 2273862"/>
              <a:gd name="connsiteX3" fmla="*/ 616428 w 1857496"/>
              <a:gd name="connsiteY3" fmla="*/ 435474 h 2273862"/>
              <a:gd name="connsiteX4" fmla="*/ 729195 w 1857496"/>
              <a:gd name="connsiteY4" fmla="*/ 448 h 2273862"/>
              <a:gd name="connsiteX5" fmla="*/ 1176722 w 1857496"/>
              <a:gd name="connsiteY5" fmla="*/ 359274 h 2273862"/>
              <a:gd name="connsiteX6" fmla="*/ 1364981 w 1857496"/>
              <a:gd name="connsiteY6" fmla="*/ 811992 h 2273862"/>
              <a:gd name="connsiteX7" fmla="*/ 1607028 w 1857496"/>
              <a:gd name="connsiteY7" fmla="*/ 610285 h 2273862"/>
              <a:gd name="connsiteX8" fmla="*/ 1642887 w 1857496"/>
              <a:gd name="connsiteY8" fmla="*/ 865779 h 2273862"/>
              <a:gd name="connsiteX9" fmla="*/ 1844122 w 1857496"/>
              <a:gd name="connsiteY9" fmla="*/ 1521146 h 2273862"/>
              <a:gd name="connsiteX10" fmla="*/ 1284299 w 1857496"/>
              <a:gd name="connsiteY10" fmla="*/ 2241861 h 2273862"/>
              <a:gd name="connsiteX11" fmla="*/ 904007 w 1857496"/>
              <a:gd name="connsiteY11" fmla="*/ 1652314 h 2273862"/>
              <a:gd name="connsiteX12" fmla="*/ 670217 w 1857496"/>
              <a:gd name="connsiteY12" fmla="*/ 2273238 h 2273862"/>
              <a:gd name="connsiteX13" fmla="*/ 40092 w 1857496"/>
              <a:gd name="connsiteY13" fmla="*/ 1552522 h 2273862"/>
              <a:gd name="connsiteX0" fmla="*/ 40092 w 1857496"/>
              <a:gd name="connsiteY0" fmla="*/ 1552522 h 2292342"/>
              <a:gd name="connsiteX1" fmla="*/ 136817 w 1857496"/>
              <a:gd name="connsiteY1" fmla="*/ 946461 h 2292342"/>
              <a:gd name="connsiteX2" fmla="*/ 307146 w 1857496"/>
              <a:gd name="connsiteY2" fmla="*/ 1004733 h 2292342"/>
              <a:gd name="connsiteX3" fmla="*/ 616428 w 1857496"/>
              <a:gd name="connsiteY3" fmla="*/ 435474 h 2292342"/>
              <a:gd name="connsiteX4" fmla="*/ 729195 w 1857496"/>
              <a:gd name="connsiteY4" fmla="*/ 448 h 2292342"/>
              <a:gd name="connsiteX5" fmla="*/ 1176722 w 1857496"/>
              <a:gd name="connsiteY5" fmla="*/ 359274 h 2292342"/>
              <a:gd name="connsiteX6" fmla="*/ 1364981 w 1857496"/>
              <a:gd name="connsiteY6" fmla="*/ 811992 h 2292342"/>
              <a:gd name="connsiteX7" fmla="*/ 1607028 w 1857496"/>
              <a:gd name="connsiteY7" fmla="*/ 610285 h 2292342"/>
              <a:gd name="connsiteX8" fmla="*/ 1642887 w 1857496"/>
              <a:gd name="connsiteY8" fmla="*/ 865779 h 2292342"/>
              <a:gd name="connsiteX9" fmla="*/ 1844122 w 1857496"/>
              <a:gd name="connsiteY9" fmla="*/ 1521146 h 2292342"/>
              <a:gd name="connsiteX10" fmla="*/ 1284299 w 1857496"/>
              <a:gd name="connsiteY10" fmla="*/ 2241861 h 2292342"/>
              <a:gd name="connsiteX11" fmla="*/ 904007 w 1857496"/>
              <a:gd name="connsiteY11" fmla="*/ 1652314 h 2292342"/>
              <a:gd name="connsiteX12" fmla="*/ 670217 w 1857496"/>
              <a:gd name="connsiteY12" fmla="*/ 2291732 h 2292342"/>
              <a:gd name="connsiteX13" fmla="*/ 40092 w 1857496"/>
              <a:gd name="connsiteY13" fmla="*/ 1552522 h 2292342"/>
              <a:gd name="connsiteX0" fmla="*/ 40092 w 1857496"/>
              <a:gd name="connsiteY0" fmla="*/ 1552522 h 2292146"/>
              <a:gd name="connsiteX1" fmla="*/ 136817 w 1857496"/>
              <a:gd name="connsiteY1" fmla="*/ 946461 h 2292146"/>
              <a:gd name="connsiteX2" fmla="*/ 307146 w 1857496"/>
              <a:gd name="connsiteY2" fmla="*/ 1004733 h 2292146"/>
              <a:gd name="connsiteX3" fmla="*/ 616428 w 1857496"/>
              <a:gd name="connsiteY3" fmla="*/ 435474 h 2292146"/>
              <a:gd name="connsiteX4" fmla="*/ 729195 w 1857496"/>
              <a:gd name="connsiteY4" fmla="*/ 448 h 2292146"/>
              <a:gd name="connsiteX5" fmla="*/ 1176722 w 1857496"/>
              <a:gd name="connsiteY5" fmla="*/ 359274 h 2292146"/>
              <a:gd name="connsiteX6" fmla="*/ 1364981 w 1857496"/>
              <a:gd name="connsiteY6" fmla="*/ 811992 h 2292146"/>
              <a:gd name="connsiteX7" fmla="*/ 1607028 w 1857496"/>
              <a:gd name="connsiteY7" fmla="*/ 610285 h 2292146"/>
              <a:gd name="connsiteX8" fmla="*/ 1642887 w 1857496"/>
              <a:gd name="connsiteY8" fmla="*/ 865779 h 2292146"/>
              <a:gd name="connsiteX9" fmla="*/ 1844122 w 1857496"/>
              <a:gd name="connsiteY9" fmla="*/ 1521146 h 2292146"/>
              <a:gd name="connsiteX10" fmla="*/ 1284299 w 1857496"/>
              <a:gd name="connsiteY10" fmla="*/ 2241861 h 2292146"/>
              <a:gd name="connsiteX11" fmla="*/ 922501 w 1857496"/>
              <a:gd name="connsiteY11" fmla="*/ 1335870 h 2292146"/>
              <a:gd name="connsiteX12" fmla="*/ 670217 w 1857496"/>
              <a:gd name="connsiteY12" fmla="*/ 2291732 h 2292146"/>
              <a:gd name="connsiteX13" fmla="*/ 40092 w 1857496"/>
              <a:gd name="connsiteY13" fmla="*/ 1552522 h 2292146"/>
              <a:gd name="connsiteX0" fmla="*/ 40092 w 1857496"/>
              <a:gd name="connsiteY0" fmla="*/ 1552522 h 2294419"/>
              <a:gd name="connsiteX1" fmla="*/ 136817 w 1857496"/>
              <a:gd name="connsiteY1" fmla="*/ 946461 h 2294419"/>
              <a:gd name="connsiteX2" fmla="*/ 307146 w 1857496"/>
              <a:gd name="connsiteY2" fmla="*/ 1004733 h 2294419"/>
              <a:gd name="connsiteX3" fmla="*/ 616428 w 1857496"/>
              <a:gd name="connsiteY3" fmla="*/ 435474 h 2294419"/>
              <a:gd name="connsiteX4" fmla="*/ 729195 w 1857496"/>
              <a:gd name="connsiteY4" fmla="*/ 448 h 2294419"/>
              <a:gd name="connsiteX5" fmla="*/ 1176722 w 1857496"/>
              <a:gd name="connsiteY5" fmla="*/ 359274 h 2294419"/>
              <a:gd name="connsiteX6" fmla="*/ 1364981 w 1857496"/>
              <a:gd name="connsiteY6" fmla="*/ 811992 h 2294419"/>
              <a:gd name="connsiteX7" fmla="*/ 1607028 w 1857496"/>
              <a:gd name="connsiteY7" fmla="*/ 610285 h 2294419"/>
              <a:gd name="connsiteX8" fmla="*/ 1642887 w 1857496"/>
              <a:gd name="connsiteY8" fmla="*/ 865779 h 2294419"/>
              <a:gd name="connsiteX9" fmla="*/ 1844122 w 1857496"/>
              <a:gd name="connsiteY9" fmla="*/ 1521146 h 2294419"/>
              <a:gd name="connsiteX10" fmla="*/ 1284299 w 1857496"/>
              <a:gd name="connsiteY10" fmla="*/ 2241861 h 2294419"/>
              <a:gd name="connsiteX11" fmla="*/ 922501 w 1857496"/>
              <a:gd name="connsiteY11" fmla="*/ 1335870 h 2294419"/>
              <a:gd name="connsiteX12" fmla="*/ 644672 w 1857496"/>
              <a:gd name="connsiteY12" fmla="*/ 1796608 h 2294419"/>
              <a:gd name="connsiteX13" fmla="*/ 670217 w 1857496"/>
              <a:gd name="connsiteY13" fmla="*/ 2291732 h 2294419"/>
              <a:gd name="connsiteX14" fmla="*/ 40092 w 1857496"/>
              <a:gd name="connsiteY14" fmla="*/ 1552522 h 2294419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926915 w 1857800"/>
              <a:gd name="connsiteY11" fmla="*/ 1339980 h 2287227"/>
              <a:gd name="connsiteX12" fmla="*/ 636756 w 1857800"/>
              <a:gd name="connsiteY12" fmla="*/ 1794554 h 2287227"/>
              <a:gd name="connsiteX13" fmla="*/ 674630 w 1857800"/>
              <a:gd name="connsiteY13" fmla="*/ 2281458 h 2287227"/>
              <a:gd name="connsiteX14" fmla="*/ 40396 w 1857800"/>
              <a:gd name="connsiteY14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03665"/>
              <a:gd name="connsiteY0" fmla="*/ 1552522 h 2287227"/>
              <a:gd name="connsiteX1" fmla="*/ 137121 w 1803665"/>
              <a:gd name="connsiteY1" fmla="*/ 946461 h 2287227"/>
              <a:gd name="connsiteX2" fmla="*/ 307450 w 1803665"/>
              <a:gd name="connsiteY2" fmla="*/ 1004733 h 2287227"/>
              <a:gd name="connsiteX3" fmla="*/ 616732 w 1803665"/>
              <a:gd name="connsiteY3" fmla="*/ 435474 h 2287227"/>
              <a:gd name="connsiteX4" fmla="*/ 729499 w 1803665"/>
              <a:gd name="connsiteY4" fmla="*/ 448 h 2287227"/>
              <a:gd name="connsiteX5" fmla="*/ 1177026 w 1803665"/>
              <a:gd name="connsiteY5" fmla="*/ 359274 h 2287227"/>
              <a:gd name="connsiteX6" fmla="*/ 1365285 w 1803665"/>
              <a:gd name="connsiteY6" fmla="*/ 811992 h 2287227"/>
              <a:gd name="connsiteX7" fmla="*/ 1607332 w 1803665"/>
              <a:gd name="connsiteY7" fmla="*/ 610285 h 2287227"/>
              <a:gd name="connsiteX8" fmla="*/ 1643191 w 1803665"/>
              <a:gd name="connsiteY8" fmla="*/ 865779 h 2287227"/>
              <a:gd name="connsiteX9" fmla="*/ 1799220 w 1803665"/>
              <a:gd name="connsiteY9" fmla="*/ 1558133 h 2287227"/>
              <a:gd name="connsiteX10" fmla="*/ 1257890 w 1803665"/>
              <a:gd name="connsiteY10" fmla="*/ 2241861 h 2287227"/>
              <a:gd name="connsiteX11" fmla="*/ 1222383 w 1803665"/>
              <a:gd name="connsiteY11" fmla="*/ 1753457 h 2287227"/>
              <a:gd name="connsiteX12" fmla="*/ 924860 w 1803665"/>
              <a:gd name="connsiteY12" fmla="*/ 1354364 h 2287227"/>
              <a:gd name="connsiteX13" fmla="*/ 636756 w 1803665"/>
              <a:gd name="connsiteY13" fmla="*/ 1794554 h 2287227"/>
              <a:gd name="connsiteX14" fmla="*/ 674630 w 1803665"/>
              <a:gd name="connsiteY14" fmla="*/ 2281458 h 2287227"/>
              <a:gd name="connsiteX15" fmla="*/ 40396 w 1803665"/>
              <a:gd name="connsiteY15" fmla="*/ 1552522 h 2287227"/>
              <a:gd name="connsiteX0" fmla="*/ 40396 w 1800471"/>
              <a:gd name="connsiteY0" fmla="*/ 1552522 h 2287227"/>
              <a:gd name="connsiteX1" fmla="*/ 137121 w 1800471"/>
              <a:gd name="connsiteY1" fmla="*/ 946461 h 2287227"/>
              <a:gd name="connsiteX2" fmla="*/ 307450 w 1800471"/>
              <a:gd name="connsiteY2" fmla="*/ 1004733 h 2287227"/>
              <a:gd name="connsiteX3" fmla="*/ 616732 w 1800471"/>
              <a:gd name="connsiteY3" fmla="*/ 435474 h 2287227"/>
              <a:gd name="connsiteX4" fmla="*/ 729499 w 1800471"/>
              <a:gd name="connsiteY4" fmla="*/ 448 h 2287227"/>
              <a:gd name="connsiteX5" fmla="*/ 1177026 w 1800471"/>
              <a:gd name="connsiteY5" fmla="*/ 359274 h 2287227"/>
              <a:gd name="connsiteX6" fmla="*/ 1365285 w 1800471"/>
              <a:gd name="connsiteY6" fmla="*/ 811992 h 2287227"/>
              <a:gd name="connsiteX7" fmla="*/ 1607332 w 1800471"/>
              <a:gd name="connsiteY7" fmla="*/ 610285 h 2287227"/>
              <a:gd name="connsiteX8" fmla="*/ 1643191 w 1800471"/>
              <a:gd name="connsiteY8" fmla="*/ 865779 h 2287227"/>
              <a:gd name="connsiteX9" fmla="*/ 1799220 w 1800471"/>
              <a:gd name="connsiteY9" fmla="*/ 1558133 h 2287227"/>
              <a:gd name="connsiteX10" fmla="*/ 1257890 w 1800471"/>
              <a:gd name="connsiteY10" fmla="*/ 2241861 h 2287227"/>
              <a:gd name="connsiteX11" fmla="*/ 1222383 w 1800471"/>
              <a:gd name="connsiteY11" fmla="*/ 1753457 h 2287227"/>
              <a:gd name="connsiteX12" fmla="*/ 924860 w 1800471"/>
              <a:gd name="connsiteY12" fmla="*/ 1354364 h 2287227"/>
              <a:gd name="connsiteX13" fmla="*/ 636756 w 1800471"/>
              <a:gd name="connsiteY13" fmla="*/ 1794554 h 2287227"/>
              <a:gd name="connsiteX14" fmla="*/ 674630 w 1800471"/>
              <a:gd name="connsiteY14" fmla="*/ 2281458 h 2287227"/>
              <a:gd name="connsiteX15" fmla="*/ 40396 w 1800471"/>
              <a:gd name="connsiteY15" fmla="*/ 1552522 h 2287227"/>
              <a:gd name="connsiteX0" fmla="*/ 40396 w 1808639"/>
              <a:gd name="connsiteY0" fmla="*/ 1552522 h 2287227"/>
              <a:gd name="connsiteX1" fmla="*/ 137121 w 1808639"/>
              <a:gd name="connsiteY1" fmla="*/ 946461 h 2287227"/>
              <a:gd name="connsiteX2" fmla="*/ 307450 w 1808639"/>
              <a:gd name="connsiteY2" fmla="*/ 1004733 h 2287227"/>
              <a:gd name="connsiteX3" fmla="*/ 616732 w 1808639"/>
              <a:gd name="connsiteY3" fmla="*/ 435474 h 2287227"/>
              <a:gd name="connsiteX4" fmla="*/ 729499 w 1808639"/>
              <a:gd name="connsiteY4" fmla="*/ 448 h 2287227"/>
              <a:gd name="connsiteX5" fmla="*/ 1177026 w 1808639"/>
              <a:gd name="connsiteY5" fmla="*/ 359274 h 2287227"/>
              <a:gd name="connsiteX6" fmla="*/ 1365285 w 1808639"/>
              <a:gd name="connsiteY6" fmla="*/ 811992 h 2287227"/>
              <a:gd name="connsiteX7" fmla="*/ 1607332 w 1808639"/>
              <a:gd name="connsiteY7" fmla="*/ 610285 h 2287227"/>
              <a:gd name="connsiteX8" fmla="*/ 1643191 w 1808639"/>
              <a:gd name="connsiteY8" fmla="*/ 865779 h 2287227"/>
              <a:gd name="connsiteX9" fmla="*/ 1807440 w 1808639"/>
              <a:gd name="connsiteY9" fmla="*/ 1558133 h 2287227"/>
              <a:gd name="connsiteX10" fmla="*/ 1257890 w 1808639"/>
              <a:gd name="connsiteY10" fmla="*/ 2241861 h 2287227"/>
              <a:gd name="connsiteX11" fmla="*/ 1222383 w 1808639"/>
              <a:gd name="connsiteY11" fmla="*/ 1753457 h 2287227"/>
              <a:gd name="connsiteX12" fmla="*/ 924860 w 1808639"/>
              <a:gd name="connsiteY12" fmla="*/ 1354364 h 2287227"/>
              <a:gd name="connsiteX13" fmla="*/ 636756 w 1808639"/>
              <a:gd name="connsiteY13" fmla="*/ 1794554 h 2287227"/>
              <a:gd name="connsiteX14" fmla="*/ 674630 w 1808639"/>
              <a:gd name="connsiteY14" fmla="*/ 2281458 h 2287227"/>
              <a:gd name="connsiteX15" fmla="*/ 40396 w 1808639"/>
              <a:gd name="connsiteY15" fmla="*/ 1552522 h 2287227"/>
              <a:gd name="connsiteX0" fmla="*/ 40396 w 1808113"/>
              <a:gd name="connsiteY0" fmla="*/ 1552522 h 2287227"/>
              <a:gd name="connsiteX1" fmla="*/ 137121 w 1808113"/>
              <a:gd name="connsiteY1" fmla="*/ 946461 h 2287227"/>
              <a:gd name="connsiteX2" fmla="*/ 307450 w 1808113"/>
              <a:gd name="connsiteY2" fmla="*/ 1004733 h 2287227"/>
              <a:gd name="connsiteX3" fmla="*/ 616732 w 1808113"/>
              <a:gd name="connsiteY3" fmla="*/ 435474 h 2287227"/>
              <a:gd name="connsiteX4" fmla="*/ 729499 w 1808113"/>
              <a:gd name="connsiteY4" fmla="*/ 448 h 2287227"/>
              <a:gd name="connsiteX5" fmla="*/ 1177026 w 1808113"/>
              <a:gd name="connsiteY5" fmla="*/ 359274 h 2287227"/>
              <a:gd name="connsiteX6" fmla="*/ 1365285 w 1808113"/>
              <a:gd name="connsiteY6" fmla="*/ 811992 h 2287227"/>
              <a:gd name="connsiteX7" fmla="*/ 1607332 w 1808113"/>
              <a:gd name="connsiteY7" fmla="*/ 610285 h 2287227"/>
              <a:gd name="connsiteX8" fmla="*/ 1643191 w 1808113"/>
              <a:gd name="connsiteY8" fmla="*/ 865779 h 2287227"/>
              <a:gd name="connsiteX9" fmla="*/ 1807440 w 1808113"/>
              <a:gd name="connsiteY9" fmla="*/ 1558133 h 2287227"/>
              <a:gd name="connsiteX10" fmla="*/ 1257890 w 1808113"/>
              <a:gd name="connsiteY10" fmla="*/ 2241861 h 2287227"/>
              <a:gd name="connsiteX11" fmla="*/ 1222383 w 1808113"/>
              <a:gd name="connsiteY11" fmla="*/ 1753457 h 2287227"/>
              <a:gd name="connsiteX12" fmla="*/ 924860 w 1808113"/>
              <a:gd name="connsiteY12" fmla="*/ 1354364 h 2287227"/>
              <a:gd name="connsiteX13" fmla="*/ 636756 w 1808113"/>
              <a:gd name="connsiteY13" fmla="*/ 1794554 h 2287227"/>
              <a:gd name="connsiteX14" fmla="*/ 674630 w 1808113"/>
              <a:gd name="connsiteY14" fmla="*/ 2281458 h 2287227"/>
              <a:gd name="connsiteX15" fmla="*/ 40396 w 1808113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6624 h 2291329"/>
              <a:gd name="connsiteX1" fmla="*/ 137121 w 1807440"/>
              <a:gd name="connsiteY1" fmla="*/ 950563 h 2291329"/>
              <a:gd name="connsiteX2" fmla="*/ 307450 w 1807440"/>
              <a:gd name="connsiteY2" fmla="*/ 1008835 h 2291329"/>
              <a:gd name="connsiteX3" fmla="*/ 616732 w 1807440"/>
              <a:gd name="connsiteY3" fmla="*/ 439576 h 2291329"/>
              <a:gd name="connsiteX4" fmla="*/ 651415 w 1807440"/>
              <a:gd name="connsiteY4" fmla="*/ 440 h 2291329"/>
              <a:gd name="connsiteX5" fmla="*/ 1177026 w 1807440"/>
              <a:gd name="connsiteY5" fmla="*/ 363376 h 2291329"/>
              <a:gd name="connsiteX6" fmla="*/ 1365285 w 1807440"/>
              <a:gd name="connsiteY6" fmla="*/ 816094 h 2291329"/>
              <a:gd name="connsiteX7" fmla="*/ 1623770 w 1807440"/>
              <a:gd name="connsiteY7" fmla="*/ 622606 h 2291329"/>
              <a:gd name="connsiteX8" fmla="*/ 1626752 w 1807440"/>
              <a:gd name="connsiteY8" fmla="*/ 863717 h 2291329"/>
              <a:gd name="connsiteX9" fmla="*/ 1807440 w 1807440"/>
              <a:gd name="connsiteY9" fmla="*/ 1562235 h 2291329"/>
              <a:gd name="connsiteX10" fmla="*/ 1257890 w 1807440"/>
              <a:gd name="connsiteY10" fmla="*/ 2245963 h 2291329"/>
              <a:gd name="connsiteX11" fmla="*/ 1222383 w 1807440"/>
              <a:gd name="connsiteY11" fmla="*/ 1757559 h 2291329"/>
              <a:gd name="connsiteX12" fmla="*/ 924860 w 1807440"/>
              <a:gd name="connsiteY12" fmla="*/ 1358466 h 2291329"/>
              <a:gd name="connsiteX13" fmla="*/ 636756 w 1807440"/>
              <a:gd name="connsiteY13" fmla="*/ 1798656 h 2291329"/>
              <a:gd name="connsiteX14" fmla="*/ 674630 w 1807440"/>
              <a:gd name="connsiteY14" fmla="*/ 2285560 h 2291329"/>
              <a:gd name="connsiteX15" fmla="*/ 40396 w 1807440"/>
              <a:gd name="connsiteY15" fmla="*/ 1556624 h 2291329"/>
              <a:gd name="connsiteX0" fmla="*/ 40396 w 1807440"/>
              <a:gd name="connsiteY0" fmla="*/ 1556864 h 2291569"/>
              <a:gd name="connsiteX1" fmla="*/ 137121 w 1807440"/>
              <a:gd name="connsiteY1" fmla="*/ 950803 h 2291569"/>
              <a:gd name="connsiteX2" fmla="*/ 307450 w 1807440"/>
              <a:gd name="connsiteY2" fmla="*/ 1009075 h 2291569"/>
              <a:gd name="connsiteX3" fmla="*/ 616732 w 1807440"/>
              <a:gd name="connsiteY3" fmla="*/ 439816 h 2291569"/>
              <a:gd name="connsiteX4" fmla="*/ 651415 w 1807440"/>
              <a:gd name="connsiteY4" fmla="*/ 680 h 2291569"/>
              <a:gd name="connsiteX5" fmla="*/ 1172917 w 1807440"/>
              <a:gd name="connsiteY5" fmla="*/ 347177 h 2291569"/>
              <a:gd name="connsiteX6" fmla="*/ 1365285 w 1807440"/>
              <a:gd name="connsiteY6" fmla="*/ 816334 h 2291569"/>
              <a:gd name="connsiteX7" fmla="*/ 1623770 w 1807440"/>
              <a:gd name="connsiteY7" fmla="*/ 622846 h 2291569"/>
              <a:gd name="connsiteX8" fmla="*/ 1626752 w 1807440"/>
              <a:gd name="connsiteY8" fmla="*/ 863957 h 2291569"/>
              <a:gd name="connsiteX9" fmla="*/ 1807440 w 1807440"/>
              <a:gd name="connsiteY9" fmla="*/ 1562475 h 2291569"/>
              <a:gd name="connsiteX10" fmla="*/ 1257890 w 1807440"/>
              <a:gd name="connsiteY10" fmla="*/ 2246203 h 2291569"/>
              <a:gd name="connsiteX11" fmla="*/ 1222383 w 1807440"/>
              <a:gd name="connsiteY11" fmla="*/ 1757799 h 2291569"/>
              <a:gd name="connsiteX12" fmla="*/ 924860 w 1807440"/>
              <a:gd name="connsiteY12" fmla="*/ 1358706 h 2291569"/>
              <a:gd name="connsiteX13" fmla="*/ 636756 w 1807440"/>
              <a:gd name="connsiteY13" fmla="*/ 1798896 h 2291569"/>
              <a:gd name="connsiteX14" fmla="*/ 674630 w 1807440"/>
              <a:gd name="connsiteY14" fmla="*/ 2285800 h 2291569"/>
              <a:gd name="connsiteX15" fmla="*/ 40396 w 1807440"/>
              <a:gd name="connsiteY15" fmla="*/ 1556864 h 2291569"/>
              <a:gd name="connsiteX0" fmla="*/ 40396 w 1807440"/>
              <a:gd name="connsiteY0" fmla="*/ 1556933 h 2291638"/>
              <a:gd name="connsiteX1" fmla="*/ 137121 w 1807440"/>
              <a:gd name="connsiteY1" fmla="*/ 950872 h 2291638"/>
              <a:gd name="connsiteX2" fmla="*/ 307450 w 1807440"/>
              <a:gd name="connsiteY2" fmla="*/ 1009144 h 2291638"/>
              <a:gd name="connsiteX3" fmla="*/ 616732 w 1807440"/>
              <a:gd name="connsiteY3" fmla="*/ 439885 h 2291638"/>
              <a:gd name="connsiteX4" fmla="*/ 651415 w 1807440"/>
              <a:gd name="connsiteY4" fmla="*/ 749 h 2291638"/>
              <a:gd name="connsiteX5" fmla="*/ 1172917 w 1807440"/>
              <a:gd name="connsiteY5" fmla="*/ 347246 h 2291638"/>
              <a:gd name="connsiteX6" fmla="*/ 1365285 w 1807440"/>
              <a:gd name="connsiteY6" fmla="*/ 816403 h 2291638"/>
              <a:gd name="connsiteX7" fmla="*/ 1623770 w 1807440"/>
              <a:gd name="connsiteY7" fmla="*/ 622915 h 2291638"/>
              <a:gd name="connsiteX8" fmla="*/ 1626752 w 1807440"/>
              <a:gd name="connsiteY8" fmla="*/ 864026 h 2291638"/>
              <a:gd name="connsiteX9" fmla="*/ 1807440 w 1807440"/>
              <a:gd name="connsiteY9" fmla="*/ 1562544 h 2291638"/>
              <a:gd name="connsiteX10" fmla="*/ 1257890 w 1807440"/>
              <a:gd name="connsiteY10" fmla="*/ 2246272 h 2291638"/>
              <a:gd name="connsiteX11" fmla="*/ 1222383 w 1807440"/>
              <a:gd name="connsiteY11" fmla="*/ 1757868 h 2291638"/>
              <a:gd name="connsiteX12" fmla="*/ 924860 w 1807440"/>
              <a:gd name="connsiteY12" fmla="*/ 1358775 h 2291638"/>
              <a:gd name="connsiteX13" fmla="*/ 636756 w 1807440"/>
              <a:gd name="connsiteY13" fmla="*/ 1798965 h 2291638"/>
              <a:gd name="connsiteX14" fmla="*/ 674630 w 1807440"/>
              <a:gd name="connsiteY14" fmla="*/ 2285869 h 2291638"/>
              <a:gd name="connsiteX15" fmla="*/ 40396 w 1807440"/>
              <a:gd name="connsiteY15" fmla="*/ 1556933 h 2291638"/>
              <a:gd name="connsiteX0" fmla="*/ 40396 w 1807440"/>
              <a:gd name="connsiteY0" fmla="*/ 1563078 h 2297783"/>
              <a:gd name="connsiteX1" fmla="*/ 137121 w 1807440"/>
              <a:gd name="connsiteY1" fmla="*/ 957017 h 2297783"/>
              <a:gd name="connsiteX2" fmla="*/ 307450 w 1807440"/>
              <a:gd name="connsiteY2" fmla="*/ 1015289 h 2297783"/>
              <a:gd name="connsiteX3" fmla="*/ 616732 w 1807440"/>
              <a:gd name="connsiteY3" fmla="*/ 446030 h 2297783"/>
              <a:gd name="connsiteX4" fmla="*/ 647306 w 1807440"/>
              <a:gd name="connsiteY4" fmla="*/ 730 h 2297783"/>
              <a:gd name="connsiteX5" fmla="*/ 1172917 w 1807440"/>
              <a:gd name="connsiteY5" fmla="*/ 353391 h 2297783"/>
              <a:gd name="connsiteX6" fmla="*/ 1365285 w 1807440"/>
              <a:gd name="connsiteY6" fmla="*/ 822548 h 2297783"/>
              <a:gd name="connsiteX7" fmla="*/ 1623770 w 1807440"/>
              <a:gd name="connsiteY7" fmla="*/ 629060 h 2297783"/>
              <a:gd name="connsiteX8" fmla="*/ 1626752 w 1807440"/>
              <a:gd name="connsiteY8" fmla="*/ 870171 h 2297783"/>
              <a:gd name="connsiteX9" fmla="*/ 1807440 w 1807440"/>
              <a:gd name="connsiteY9" fmla="*/ 1568689 h 2297783"/>
              <a:gd name="connsiteX10" fmla="*/ 1257890 w 1807440"/>
              <a:gd name="connsiteY10" fmla="*/ 2252417 h 2297783"/>
              <a:gd name="connsiteX11" fmla="*/ 1222383 w 1807440"/>
              <a:gd name="connsiteY11" fmla="*/ 1764013 h 2297783"/>
              <a:gd name="connsiteX12" fmla="*/ 924860 w 1807440"/>
              <a:gd name="connsiteY12" fmla="*/ 1364920 h 2297783"/>
              <a:gd name="connsiteX13" fmla="*/ 636756 w 1807440"/>
              <a:gd name="connsiteY13" fmla="*/ 1805110 h 2297783"/>
              <a:gd name="connsiteX14" fmla="*/ 674630 w 1807440"/>
              <a:gd name="connsiteY14" fmla="*/ 2292014 h 2297783"/>
              <a:gd name="connsiteX15" fmla="*/ 40396 w 1807440"/>
              <a:gd name="connsiteY15" fmla="*/ 1563078 h 2297783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47306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50800 w 1780857"/>
              <a:gd name="connsiteY0" fmla="*/ 1862855 h 2303719"/>
              <a:gd name="connsiteX1" fmla="*/ 110538 w 1780857"/>
              <a:gd name="connsiteY1" fmla="*/ 962953 h 2303719"/>
              <a:gd name="connsiteX2" fmla="*/ 233605 w 1780857"/>
              <a:gd name="connsiteY2" fmla="*/ 1052047 h 2303719"/>
              <a:gd name="connsiteX3" fmla="*/ 590149 w 1780857"/>
              <a:gd name="connsiteY3" fmla="*/ 451966 h 2303719"/>
              <a:gd name="connsiteX4" fmla="*/ 608394 w 1780857"/>
              <a:gd name="connsiteY4" fmla="*/ 6666 h 2303719"/>
              <a:gd name="connsiteX5" fmla="*/ 1146334 w 1780857"/>
              <a:gd name="connsiteY5" fmla="*/ 359327 h 2303719"/>
              <a:gd name="connsiteX6" fmla="*/ 1338702 w 1780857"/>
              <a:gd name="connsiteY6" fmla="*/ 828484 h 2303719"/>
              <a:gd name="connsiteX7" fmla="*/ 1597187 w 1780857"/>
              <a:gd name="connsiteY7" fmla="*/ 634996 h 2303719"/>
              <a:gd name="connsiteX8" fmla="*/ 1600169 w 1780857"/>
              <a:gd name="connsiteY8" fmla="*/ 876107 h 2303719"/>
              <a:gd name="connsiteX9" fmla="*/ 1780857 w 1780857"/>
              <a:gd name="connsiteY9" fmla="*/ 1574625 h 2303719"/>
              <a:gd name="connsiteX10" fmla="*/ 1231307 w 1780857"/>
              <a:gd name="connsiteY10" fmla="*/ 2258353 h 2303719"/>
              <a:gd name="connsiteX11" fmla="*/ 1195800 w 1780857"/>
              <a:gd name="connsiteY11" fmla="*/ 1769949 h 2303719"/>
              <a:gd name="connsiteX12" fmla="*/ 898277 w 1780857"/>
              <a:gd name="connsiteY12" fmla="*/ 1370856 h 2303719"/>
              <a:gd name="connsiteX13" fmla="*/ 610173 w 1780857"/>
              <a:gd name="connsiteY13" fmla="*/ 1811046 h 2303719"/>
              <a:gd name="connsiteX14" fmla="*/ 648047 w 1780857"/>
              <a:gd name="connsiteY14" fmla="*/ 2297950 h 2303719"/>
              <a:gd name="connsiteX15" fmla="*/ 50800 w 1780857"/>
              <a:gd name="connsiteY15" fmla="*/ 1862855 h 2303719"/>
              <a:gd name="connsiteX0" fmla="*/ 65197 w 1795254"/>
              <a:gd name="connsiteY0" fmla="*/ 1862855 h 2303719"/>
              <a:gd name="connsiteX1" fmla="*/ 124935 w 1795254"/>
              <a:gd name="connsiteY1" fmla="*/ 962953 h 2303719"/>
              <a:gd name="connsiteX2" fmla="*/ 248002 w 1795254"/>
              <a:gd name="connsiteY2" fmla="*/ 1052047 h 2303719"/>
              <a:gd name="connsiteX3" fmla="*/ 604546 w 1795254"/>
              <a:gd name="connsiteY3" fmla="*/ 451966 h 2303719"/>
              <a:gd name="connsiteX4" fmla="*/ 622791 w 1795254"/>
              <a:gd name="connsiteY4" fmla="*/ 6666 h 2303719"/>
              <a:gd name="connsiteX5" fmla="*/ 1160731 w 1795254"/>
              <a:gd name="connsiteY5" fmla="*/ 359327 h 2303719"/>
              <a:gd name="connsiteX6" fmla="*/ 1353099 w 1795254"/>
              <a:gd name="connsiteY6" fmla="*/ 828484 h 2303719"/>
              <a:gd name="connsiteX7" fmla="*/ 1611584 w 1795254"/>
              <a:gd name="connsiteY7" fmla="*/ 634996 h 2303719"/>
              <a:gd name="connsiteX8" fmla="*/ 1614566 w 1795254"/>
              <a:gd name="connsiteY8" fmla="*/ 876107 h 2303719"/>
              <a:gd name="connsiteX9" fmla="*/ 1795254 w 1795254"/>
              <a:gd name="connsiteY9" fmla="*/ 1574625 h 2303719"/>
              <a:gd name="connsiteX10" fmla="*/ 1245704 w 1795254"/>
              <a:gd name="connsiteY10" fmla="*/ 2258353 h 2303719"/>
              <a:gd name="connsiteX11" fmla="*/ 1210197 w 1795254"/>
              <a:gd name="connsiteY11" fmla="*/ 1769949 h 2303719"/>
              <a:gd name="connsiteX12" fmla="*/ 912674 w 1795254"/>
              <a:gd name="connsiteY12" fmla="*/ 1370856 h 2303719"/>
              <a:gd name="connsiteX13" fmla="*/ 624570 w 1795254"/>
              <a:gd name="connsiteY13" fmla="*/ 1811046 h 2303719"/>
              <a:gd name="connsiteX14" fmla="*/ 662444 w 1795254"/>
              <a:gd name="connsiteY14" fmla="*/ 2297950 h 2303719"/>
              <a:gd name="connsiteX15" fmla="*/ 65197 w 1795254"/>
              <a:gd name="connsiteY15" fmla="*/ 1862855 h 2303719"/>
              <a:gd name="connsiteX0" fmla="*/ 70749 w 1784367"/>
              <a:gd name="connsiteY0" fmla="*/ 1854636 h 2303719"/>
              <a:gd name="connsiteX1" fmla="*/ 114048 w 1784367"/>
              <a:gd name="connsiteY1" fmla="*/ 962953 h 2303719"/>
              <a:gd name="connsiteX2" fmla="*/ 237115 w 1784367"/>
              <a:gd name="connsiteY2" fmla="*/ 1052047 h 2303719"/>
              <a:gd name="connsiteX3" fmla="*/ 593659 w 1784367"/>
              <a:gd name="connsiteY3" fmla="*/ 451966 h 2303719"/>
              <a:gd name="connsiteX4" fmla="*/ 611904 w 1784367"/>
              <a:gd name="connsiteY4" fmla="*/ 6666 h 2303719"/>
              <a:gd name="connsiteX5" fmla="*/ 1149844 w 1784367"/>
              <a:gd name="connsiteY5" fmla="*/ 359327 h 2303719"/>
              <a:gd name="connsiteX6" fmla="*/ 1342212 w 1784367"/>
              <a:gd name="connsiteY6" fmla="*/ 828484 h 2303719"/>
              <a:gd name="connsiteX7" fmla="*/ 1600697 w 1784367"/>
              <a:gd name="connsiteY7" fmla="*/ 634996 h 2303719"/>
              <a:gd name="connsiteX8" fmla="*/ 1603679 w 1784367"/>
              <a:gd name="connsiteY8" fmla="*/ 876107 h 2303719"/>
              <a:gd name="connsiteX9" fmla="*/ 1784367 w 1784367"/>
              <a:gd name="connsiteY9" fmla="*/ 1574625 h 2303719"/>
              <a:gd name="connsiteX10" fmla="*/ 1234817 w 1784367"/>
              <a:gd name="connsiteY10" fmla="*/ 2258353 h 2303719"/>
              <a:gd name="connsiteX11" fmla="*/ 1199310 w 1784367"/>
              <a:gd name="connsiteY11" fmla="*/ 1769949 h 2303719"/>
              <a:gd name="connsiteX12" fmla="*/ 901787 w 1784367"/>
              <a:gd name="connsiteY12" fmla="*/ 1370856 h 2303719"/>
              <a:gd name="connsiteX13" fmla="*/ 613683 w 1784367"/>
              <a:gd name="connsiteY13" fmla="*/ 1811046 h 2303719"/>
              <a:gd name="connsiteX14" fmla="*/ 651557 w 1784367"/>
              <a:gd name="connsiteY14" fmla="*/ 2297950 h 2303719"/>
              <a:gd name="connsiteX15" fmla="*/ 70749 w 1784367"/>
              <a:gd name="connsiteY15" fmla="*/ 1854636 h 2303719"/>
              <a:gd name="connsiteX0" fmla="*/ 83189 w 1796807"/>
              <a:gd name="connsiteY0" fmla="*/ 1854636 h 2303719"/>
              <a:gd name="connsiteX1" fmla="*/ 126488 w 1796807"/>
              <a:gd name="connsiteY1" fmla="*/ 962953 h 2303719"/>
              <a:gd name="connsiteX2" fmla="*/ 249555 w 1796807"/>
              <a:gd name="connsiteY2" fmla="*/ 1052047 h 2303719"/>
              <a:gd name="connsiteX3" fmla="*/ 606099 w 1796807"/>
              <a:gd name="connsiteY3" fmla="*/ 451966 h 2303719"/>
              <a:gd name="connsiteX4" fmla="*/ 624344 w 1796807"/>
              <a:gd name="connsiteY4" fmla="*/ 6666 h 2303719"/>
              <a:gd name="connsiteX5" fmla="*/ 1162284 w 1796807"/>
              <a:gd name="connsiteY5" fmla="*/ 359327 h 2303719"/>
              <a:gd name="connsiteX6" fmla="*/ 1354652 w 1796807"/>
              <a:gd name="connsiteY6" fmla="*/ 828484 h 2303719"/>
              <a:gd name="connsiteX7" fmla="*/ 1613137 w 1796807"/>
              <a:gd name="connsiteY7" fmla="*/ 634996 h 2303719"/>
              <a:gd name="connsiteX8" fmla="*/ 1616119 w 1796807"/>
              <a:gd name="connsiteY8" fmla="*/ 876107 h 2303719"/>
              <a:gd name="connsiteX9" fmla="*/ 1796807 w 1796807"/>
              <a:gd name="connsiteY9" fmla="*/ 1574625 h 2303719"/>
              <a:gd name="connsiteX10" fmla="*/ 1247257 w 1796807"/>
              <a:gd name="connsiteY10" fmla="*/ 2258353 h 2303719"/>
              <a:gd name="connsiteX11" fmla="*/ 1211750 w 1796807"/>
              <a:gd name="connsiteY11" fmla="*/ 1769949 h 2303719"/>
              <a:gd name="connsiteX12" fmla="*/ 914227 w 1796807"/>
              <a:gd name="connsiteY12" fmla="*/ 1370856 h 2303719"/>
              <a:gd name="connsiteX13" fmla="*/ 626123 w 1796807"/>
              <a:gd name="connsiteY13" fmla="*/ 1811046 h 2303719"/>
              <a:gd name="connsiteX14" fmla="*/ 663997 w 1796807"/>
              <a:gd name="connsiteY14" fmla="*/ 2297950 h 2303719"/>
              <a:gd name="connsiteX15" fmla="*/ 83189 w 1796807"/>
              <a:gd name="connsiteY15" fmla="*/ 1854636 h 2303719"/>
              <a:gd name="connsiteX0" fmla="*/ 93035 w 1806653"/>
              <a:gd name="connsiteY0" fmla="*/ 1854636 h 2303719"/>
              <a:gd name="connsiteX1" fmla="*/ 136334 w 1806653"/>
              <a:gd name="connsiteY1" fmla="*/ 962953 h 2303719"/>
              <a:gd name="connsiteX2" fmla="*/ 259401 w 1806653"/>
              <a:gd name="connsiteY2" fmla="*/ 1052047 h 2303719"/>
              <a:gd name="connsiteX3" fmla="*/ 615945 w 1806653"/>
              <a:gd name="connsiteY3" fmla="*/ 451966 h 2303719"/>
              <a:gd name="connsiteX4" fmla="*/ 634190 w 1806653"/>
              <a:gd name="connsiteY4" fmla="*/ 6666 h 2303719"/>
              <a:gd name="connsiteX5" fmla="*/ 1172130 w 1806653"/>
              <a:gd name="connsiteY5" fmla="*/ 359327 h 2303719"/>
              <a:gd name="connsiteX6" fmla="*/ 1364498 w 1806653"/>
              <a:gd name="connsiteY6" fmla="*/ 828484 h 2303719"/>
              <a:gd name="connsiteX7" fmla="*/ 1622983 w 1806653"/>
              <a:gd name="connsiteY7" fmla="*/ 634996 h 2303719"/>
              <a:gd name="connsiteX8" fmla="*/ 1625965 w 1806653"/>
              <a:gd name="connsiteY8" fmla="*/ 876107 h 2303719"/>
              <a:gd name="connsiteX9" fmla="*/ 1806653 w 1806653"/>
              <a:gd name="connsiteY9" fmla="*/ 1574625 h 2303719"/>
              <a:gd name="connsiteX10" fmla="*/ 1257103 w 1806653"/>
              <a:gd name="connsiteY10" fmla="*/ 2258353 h 2303719"/>
              <a:gd name="connsiteX11" fmla="*/ 1221596 w 1806653"/>
              <a:gd name="connsiteY11" fmla="*/ 1769949 h 2303719"/>
              <a:gd name="connsiteX12" fmla="*/ 924073 w 1806653"/>
              <a:gd name="connsiteY12" fmla="*/ 1370856 h 2303719"/>
              <a:gd name="connsiteX13" fmla="*/ 635969 w 1806653"/>
              <a:gd name="connsiteY13" fmla="*/ 1811046 h 2303719"/>
              <a:gd name="connsiteX14" fmla="*/ 673843 w 1806653"/>
              <a:gd name="connsiteY14" fmla="*/ 2297950 h 2303719"/>
              <a:gd name="connsiteX15" fmla="*/ 93035 w 1806653"/>
              <a:gd name="connsiteY15" fmla="*/ 1854636 h 23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6653" h="2303719">
                <a:moveTo>
                  <a:pt x="93035" y="1854636"/>
                </a:moveTo>
                <a:cubicBezTo>
                  <a:pt x="-80797" y="1531450"/>
                  <a:pt x="21484" y="1221632"/>
                  <a:pt x="136334" y="962953"/>
                </a:cubicBezTo>
                <a:cubicBezTo>
                  <a:pt x="164408" y="834302"/>
                  <a:pt x="185329" y="1236429"/>
                  <a:pt x="259401" y="1052047"/>
                </a:cubicBezTo>
                <a:cubicBezTo>
                  <a:pt x="247434" y="959783"/>
                  <a:pt x="496288" y="674828"/>
                  <a:pt x="615945" y="451966"/>
                </a:cubicBezTo>
                <a:cubicBezTo>
                  <a:pt x="721219" y="157185"/>
                  <a:pt x="625741" y="59093"/>
                  <a:pt x="634190" y="6666"/>
                </a:cubicBezTo>
                <a:cubicBezTo>
                  <a:pt x="642639" y="-45761"/>
                  <a:pt x="1071771" y="224065"/>
                  <a:pt x="1172130" y="359327"/>
                </a:cubicBezTo>
                <a:cubicBezTo>
                  <a:pt x="1284818" y="469931"/>
                  <a:pt x="1315939" y="732861"/>
                  <a:pt x="1364498" y="828484"/>
                </a:cubicBezTo>
                <a:cubicBezTo>
                  <a:pt x="1413057" y="924107"/>
                  <a:pt x="1368196" y="704302"/>
                  <a:pt x="1622983" y="634996"/>
                </a:cubicBezTo>
                <a:cubicBezTo>
                  <a:pt x="1651738" y="656102"/>
                  <a:pt x="1615217" y="687310"/>
                  <a:pt x="1625965" y="876107"/>
                </a:cubicBezTo>
                <a:cubicBezTo>
                  <a:pt x="1696304" y="1038191"/>
                  <a:pt x="1801594" y="1260844"/>
                  <a:pt x="1806653" y="1574625"/>
                </a:cubicBezTo>
                <a:cubicBezTo>
                  <a:pt x="1782943" y="1785664"/>
                  <a:pt x="1652904" y="2127852"/>
                  <a:pt x="1257103" y="2258353"/>
                </a:cubicBezTo>
                <a:cubicBezTo>
                  <a:pt x="1151032" y="2251180"/>
                  <a:pt x="1400391" y="2088759"/>
                  <a:pt x="1221596" y="1769949"/>
                </a:cubicBezTo>
                <a:cubicBezTo>
                  <a:pt x="1213351" y="1722377"/>
                  <a:pt x="997020" y="1386609"/>
                  <a:pt x="924073" y="1370856"/>
                </a:cubicBezTo>
                <a:cubicBezTo>
                  <a:pt x="851126" y="1355103"/>
                  <a:pt x="867059" y="1546939"/>
                  <a:pt x="635969" y="1811046"/>
                </a:cubicBezTo>
                <a:cubicBezTo>
                  <a:pt x="456248" y="2188168"/>
                  <a:pt x="799949" y="2335891"/>
                  <a:pt x="673843" y="2297950"/>
                </a:cubicBezTo>
                <a:cubicBezTo>
                  <a:pt x="594104" y="2274594"/>
                  <a:pt x="266867" y="2177822"/>
                  <a:pt x="93035" y="1854636"/>
                </a:cubicBezTo>
                <a:close/>
              </a:path>
            </a:pathLst>
          </a:custGeom>
          <a:gradFill>
            <a:gsLst>
              <a:gs pos="100000">
                <a:srgbClr val="C00000">
                  <a:alpha val="70000"/>
                </a:srgbClr>
              </a:gs>
              <a:gs pos="73000">
                <a:srgbClr val="C40000">
                  <a:alpha val="70000"/>
                </a:srgbClr>
              </a:gs>
              <a:gs pos="50000">
                <a:srgbClr val="FF2F2F">
                  <a:alpha val="70000"/>
                </a:srgbClr>
              </a:gs>
              <a:gs pos="0">
                <a:srgbClr val="FFB9B9">
                  <a:alpha val="70000"/>
                </a:srgbClr>
              </a:gs>
            </a:gsLst>
            <a:lin ang="5400000" scaled="1"/>
          </a:gradFill>
          <a:ln>
            <a:noFill/>
          </a:ln>
          <a:effectLst>
            <a:glow rad="635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雨牧-火">
            <a:extLst>
              <a:ext uri="{FF2B5EF4-FFF2-40B4-BE49-F238E27FC236}">
                <a16:creationId xmlns:a16="http://schemas.microsoft.com/office/drawing/2014/main" id="{B23CB6CA-1D28-4E3D-A04A-97572F160EAB}"/>
              </a:ext>
            </a:extLst>
          </p:cNvPr>
          <p:cNvSpPr/>
          <p:nvPr/>
        </p:nvSpPr>
        <p:spPr>
          <a:xfrm rot="21163122">
            <a:off x="5841083" y="4309792"/>
            <a:ext cx="100820" cy="128560"/>
          </a:xfrm>
          <a:custGeom>
            <a:avLst/>
            <a:gdLst>
              <a:gd name="connsiteX0" fmla="*/ 0 w 1010653"/>
              <a:gd name="connsiteY0" fmla="*/ 1323474 h 2646947"/>
              <a:gd name="connsiteX1" fmla="*/ 505327 w 1010653"/>
              <a:gd name="connsiteY1" fmla="*/ 0 h 2646947"/>
              <a:gd name="connsiteX2" fmla="*/ 1010654 w 1010653"/>
              <a:gd name="connsiteY2" fmla="*/ 1323474 h 2646947"/>
              <a:gd name="connsiteX3" fmla="*/ 505327 w 1010653"/>
              <a:gd name="connsiteY3" fmla="*/ 2646948 h 2646947"/>
              <a:gd name="connsiteX4" fmla="*/ 0 w 1010653"/>
              <a:gd name="connsiteY4" fmla="*/ 1323474 h 2646947"/>
              <a:gd name="connsiteX0" fmla="*/ 72 w 1010726"/>
              <a:gd name="connsiteY0" fmla="*/ 1323474 h 1689116"/>
              <a:gd name="connsiteX1" fmla="*/ 505399 w 1010726"/>
              <a:gd name="connsiteY1" fmla="*/ 0 h 1689116"/>
              <a:gd name="connsiteX2" fmla="*/ 1010726 w 1010726"/>
              <a:gd name="connsiteY2" fmla="*/ 1323474 h 1689116"/>
              <a:gd name="connsiteX3" fmla="*/ 478505 w 1010726"/>
              <a:gd name="connsiteY3" fmla="*/ 1463607 h 1689116"/>
              <a:gd name="connsiteX4" fmla="*/ 72 w 1010726"/>
              <a:gd name="connsiteY4" fmla="*/ 1323474 h 1689116"/>
              <a:gd name="connsiteX0" fmla="*/ 5894 w 1016548"/>
              <a:gd name="connsiteY0" fmla="*/ 1323474 h 2085297"/>
              <a:gd name="connsiteX1" fmla="*/ 511221 w 1016548"/>
              <a:gd name="connsiteY1" fmla="*/ 0 h 2085297"/>
              <a:gd name="connsiteX2" fmla="*/ 1016548 w 1016548"/>
              <a:gd name="connsiteY2" fmla="*/ 1323474 h 2085297"/>
              <a:gd name="connsiteX3" fmla="*/ 484327 w 1016548"/>
              <a:gd name="connsiteY3" fmla="*/ 1463607 h 2085297"/>
              <a:gd name="connsiteX4" fmla="*/ 250537 w 1016548"/>
              <a:gd name="connsiteY4" fmla="*/ 2084531 h 2085297"/>
              <a:gd name="connsiteX5" fmla="*/ 5894 w 1016548"/>
              <a:gd name="connsiteY5" fmla="*/ 1323474 h 2085297"/>
              <a:gd name="connsiteX0" fmla="*/ 5894 w 1032834"/>
              <a:gd name="connsiteY0" fmla="*/ 1323474 h 2085155"/>
              <a:gd name="connsiteX1" fmla="*/ 511221 w 1032834"/>
              <a:gd name="connsiteY1" fmla="*/ 0 h 2085155"/>
              <a:gd name="connsiteX2" fmla="*/ 1016548 w 1032834"/>
              <a:gd name="connsiteY2" fmla="*/ 1323474 h 2085155"/>
              <a:gd name="connsiteX3" fmla="*/ 864619 w 1032834"/>
              <a:gd name="connsiteY3" fmla="*/ 2053154 h 2085155"/>
              <a:gd name="connsiteX4" fmla="*/ 484327 w 1032834"/>
              <a:gd name="connsiteY4" fmla="*/ 1463607 h 2085155"/>
              <a:gd name="connsiteX5" fmla="*/ 250537 w 1032834"/>
              <a:gd name="connsiteY5" fmla="*/ 2084531 h 2085155"/>
              <a:gd name="connsiteX6" fmla="*/ 5894 w 1032834"/>
              <a:gd name="connsiteY6" fmla="*/ 1323474 h 2085155"/>
              <a:gd name="connsiteX0" fmla="*/ 5894 w 1429319"/>
              <a:gd name="connsiteY0" fmla="*/ 1323475 h 2085156"/>
              <a:gd name="connsiteX1" fmla="*/ 511221 w 1429319"/>
              <a:gd name="connsiteY1" fmla="*/ 1 h 2085156"/>
              <a:gd name="connsiteX2" fmla="*/ 1424442 w 1429319"/>
              <a:gd name="connsiteY2" fmla="*/ 1332440 h 2085156"/>
              <a:gd name="connsiteX3" fmla="*/ 864619 w 1429319"/>
              <a:gd name="connsiteY3" fmla="*/ 2053155 h 2085156"/>
              <a:gd name="connsiteX4" fmla="*/ 484327 w 1429319"/>
              <a:gd name="connsiteY4" fmla="*/ 1463608 h 2085156"/>
              <a:gd name="connsiteX5" fmla="*/ 250537 w 1429319"/>
              <a:gd name="connsiteY5" fmla="*/ 2084532 h 2085156"/>
              <a:gd name="connsiteX6" fmla="*/ 5894 w 1429319"/>
              <a:gd name="connsiteY6" fmla="*/ 1323475 h 2085156"/>
              <a:gd name="connsiteX0" fmla="*/ 2269 w 1811176"/>
              <a:gd name="connsiteY0" fmla="*/ 1363834 h 2085174"/>
              <a:gd name="connsiteX1" fmla="*/ 893078 w 1811176"/>
              <a:gd name="connsiteY1" fmla="*/ 19 h 2085174"/>
              <a:gd name="connsiteX2" fmla="*/ 1806299 w 1811176"/>
              <a:gd name="connsiteY2" fmla="*/ 1332458 h 2085174"/>
              <a:gd name="connsiteX3" fmla="*/ 1246476 w 1811176"/>
              <a:gd name="connsiteY3" fmla="*/ 2053173 h 2085174"/>
              <a:gd name="connsiteX4" fmla="*/ 866184 w 1811176"/>
              <a:gd name="connsiteY4" fmla="*/ 1463626 h 2085174"/>
              <a:gd name="connsiteX5" fmla="*/ 632394 w 1811176"/>
              <a:gd name="connsiteY5" fmla="*/ 2084550 h 2085174"/>
              <a:gd name="connsiteX6" fmla="*/ 2269 w 1811176"/>
              <a:gd name="connsiteY6" fmla="*/ 1363834 h 2085174"/>
              <a:gd name="connsiteX0" fmla="*/ 128 w 1809035"/>
              <a:gd name="connsiteY0" fmla="*/ 1552090 h 2273430"/>
              <a:gd name="connsiteX1" fmla="*/ 689231 w 1809035"/>
              <a:gd name="connsiteY1" fmla="*/ 16 h 2273430"/>
              <a:gd name="connsiteX2" fmla="*/ 1804158 w 1809035"/>
              <a:gd name="connsiteY2" fmla="*/ 1520714 h 2273430"/>
              <a:gd name="connsiteX3" fmla="*/ 1244335 w 1809035"/>
              <a:gd name="connsiteY3" fmla="*/ 2241429 h 2273430"/>
              <a:gd name="connsiteX4" fmla="*/ 864043 w 1809035"/>
              <a:gd name="connsiteY4" fmla="*/ 1651882 h 2273430"/>
              <a:gd name="connsiteX5" fmla="*/ 630253 w 1809035"/>
              <a:gd name="connsiteY5" fmla="*/ 2272806 h 2273430"/>
              <a:gd name="connsiteX6" fmla="*/ 128 w 1809035"/>
              <a:gd name="connsiteY6" fmla="*/ 1552090 h 2273430"/>
              <a:gd name="connsiteX0" fmla="*/ 40092 w 1848999"/>
              <a:gd name="connsiteY0" fmla="*/ 1560145 h 2281485"/>
              <a:gd name="connsiteX1" fmla="*/ 136817 w 1848999"/>
              <a:gd name="connsiteY1" fmla="*/ 954084 h 2281485"/>
              <a:gd name="connsiteX2" fmla="*/ 729195 w 1848999"/>
              <a:gd name="connsiteY2" fmla="*/ 8071 h 2281485"/>
              <a:gd name="connsiteX3" fmla="*/ 1844122 w 1848999"/>
              <a:gd name="connsiteY3" fmla="*/ 1528769 h 2281485"/>
              <a:gd name="connsiteX4" fmla="*/ 1284299 w 1848999"/>
              <a:gd name="connsiteY4" fmla="*/ 2249484 h 2281485"/>
              <a:gd name="connsiteX5" fmla="*/ 904007 w 1848999"/>
              <a:gd name="connsiteY5" fmla="*/ 1659937 h 2281485"/>
              <a:gd name="connsiteX6" fmla="*/ 670217 w 1848999"/>
              <a:gd name="connsiteY6" fmla="*/ 2280861 h 2281485"/>
              <a:gd name="connsiteX7" fmla="*/ 40092 w 1848999"/>
              <a:gd name="connsiteY7" fmla="*/ 1560145 h 2281485"/>
              <a:gd name="connsiteX0" fmla="*/ 40092 w 1848999"/>
              <a:gd name="connsiteY0" fmla="*/ 1557671 h 2279011"/>
              <a:gd name="connsiteX1" fmla="*/ 136817 w 1848999"/>
              <a:gd name="connsiteY1" fmla="*/ 951610 h 2279011"/>
              <a:gd name="connsiteX2" fmla="*/ 307146 w 1848999"/>
              <a:gd name="connsiteY2" fmla="*/ 1009882 h 2279011"/>
              <a:gd name="connsiteX3" fmla="*/ 729195 w 1848999"/>
              <a:gd name="connsiteY3" fmla="*/ 5597 h 2279011"/>
              <a:gd name="connsiteX4" fmla="*/ 1844122 w 1848999"/>
              <a:gd name="connsiteY4" fmla="*/ 1526295 h 2279011"/>
              <a:gd name="connsiteX5" fmla="*/ 1284299 w 1848999"/>
              <a:gd name="connsiteY5" fmla="*/ 2247010 h 2279011"/>
              <a:gd name="connsiteX6" fmla="*/ 904007 w 1848999"/>
              <a:gd name="connsiteY6" fmla="*/ 1657463 h 2279011"/>
              <a:gd name="connsiteX7" fmla="*/ 670217 w 1848999"/>
              <a:gd name="connsiteY7" fmla="*/ 2278387 h 2279011"/>
              <a:gd name="connsiteX8" fmla="*/ 40092 w 1848999"/>
              <a:gd name="connsiteY8" fmla="*/ 1557671 h 2279011"/>
              <a:gd name="connsiteX0" fmla="*/ 40092 w 1848999"/>
              <a:gd name="connsiteY0" fmla="*/ 1594321 h 2315661"/>
              <a:gd name="connsiteX1" fmla="*/ 136817 w 1848999"/>
              <a:gd name="connsiteY1" fmla="*/ 988260 h 2315661"/>
              <a:gd name="connsiteX2" fmla="*/ 307146 w 1848999"/>
              <a:gd name="connsiteY2" fmla="*/ 1046532 h 2315661"/>
              <a:gd name="connsiteX3" fmla="*/ 616428 w 1848999"/>
              <a:gd name="connsiteY3" fmla="*/ 477273 h 2315661"/>
              <a:gd name="connsiteX4" fmla="*/ 729195 w 1848999"/>
              <a:gd name="connsiteY4" fmla="*/ 42247 h 2315661"/>
              <a:gd name="connsiteX5" fmla="*/ 1844122 w 1848999"/>
              <a:gd name="connsiteY5" fmla="*/ 1562945 h 2315661"/>
              <a:gd name="connsiteX6" fmla="*/ 1284299 w 1848999"/>
              <a:gd name="connsiteY6" fmla="*/ 2283660 h 2315661"/>
              <a:gd name="connsiteX7" fmla="*/ 904007 w 1848999"/>
              <a:gd name="connsiteY7" fmla="*/ 1694113 h 2315661"/>
              <a:gd name="connsiteX8" fmla="*/ 670217 w 1848999"/>
              <a:gd name="connsiteY8" fmla="*/ 2315037 h 2315661"/>
              <a:gd name="connsiteX9" fmla="*/ 40092 w 1848999"/>
              <a:gd name="connsiteY9" fmla="*/ 1594321 h 2315661"/>
              <a:gd name="connsiteX0" fmla="*/ 40092 w 1845116"/>
              <a:gd name="connsiteY0" fmla="*/ 1552999 h 2274339"/>
              <a:gd name="connsiteX1" fmla="*/ 136817 w 1845116"/>
              <a:gd name="connsiteY1" fmla="*/ 946938 h 2274339"/>
              <a:gd name="connsiteX2" fmla="*/ 307146 w 1845116"/>
              <a:gd name="connsiteY2" fmla="*/ 1005210 h 2274339"/>
              <a:gd name="connsiteX3" fmla="*/ 616428 w 1845116"/>
              <a:gd name="connsiteY3" fmla="*/ 435951 h 2274339"/>
              <a:gd name="connsiteX4" fmla="*/ 729195 w 1845116"/>
              <a:gd name="connsiteY4" fmla="*/ 925 h 2274339"/>
              <a:gd name="connsiteX5" fmla="*/ 1176722 w 1845116"/>
              <a:gd name="connsiteY5" fmla="*/ 359751 h 2274339"/>
              <a:gd name="connsiteX6" fmla="*/ 1844122 w 1845116"/>
              <a:gd name="connsiteY6" fmla="*/ 1521623 h 2274339"/>
              <a:gd name="connsiteX7" fmla="*/ 1284299 w 1845116"/>
              <a:gd name="connsiteY7" fmla="*/ 2242338 h 2274339"/>
              <a:gd name="connsiteX8" fmla="*/ 904007 w 1845116"/>
              <a:gd name="connsiteY8" fmla="*/ 1652791 h 2274339"/>
              <a:gd name="connsiteX9" fmla="*/ 670217 w 1845116"/>
              <a:gd name="connsiteY9" fmla="*/ 2273715 h 2274339"/>
              <a:gd name="connsiteX10" fmla="*/ 40092 w 1845116"/>
              <a:gd name="connsiteY10" fmla="*/ 1552999 h 2274339"/>
              <a:gd name="connsiteX0" fmla="*/ 40092 w 1844880"/>
              <a:gd name="connsiteY0" fmla="*/ 1552522 h 2273862"/>
              <a:gd name="connsiteX1" fmla="*/ 136817 w 1844880"/>
              <a:gd name="connsiteY1" fmla="*/ 946461 h 2273862"/>
              <a:gd name="connsiteX2" fmla="*/ 307146 w 1844880"/>
              <a:gd name="connsiteY2" fmla="*/ 1004733 h 2273862"/>
              <a:gd name="connsiteX3" fmla="*/ 616428 w 1844880"/>
              <a:gd name="connsiteY3" fmla="*/ 435474 h 2273862"/>
              <a:gd name="connsiteX4" fmla="*/ 729195 w 1844880"/>
              <a:gd name="connsiteY4" fmla="*/ 448 h 2273862"/>
              <a:gd name="connsiteX5" fmla="*/ 1176722 w 1844880"/>
              <a:gd name="connsiteY5" fmla="*/ 359274 h 2273862"/>
              <a:gd name="connsiteX6" fmla="*/ 1364981 w 1844880"/>
              <a:gd name="connsiteY6" fmla="*/ 811992 h 2273862"/>
              <a:gd name="connsiteX7" fmla="*/ 1844122 w 1844880"/>
              <a:gd name="connsiteY7" fmla="*/ 1521146 h 2273862"/>
              <a:gd name="connsiteX8" fmla="*/ 1284299 w 1844880"/>
              <a:gd name="connsiteY8" fmla="*/ 2241861 h 2273862"/>
              <a:gd name="connsiteX9" fmla="*/ 904007 w 1844880"/>
              <a:gd name="connsiteY9" fmla="*/ 1652314 h 2273862"/>
              <a:gd name="connsiteX10" fmla="*/ 670217 w 1844880"/>
              <a:gd name="connsiteY10" fmla="*/ 2273238 h 2273862"/>
              <a:gd name="connsiteX11" fmla="*/ 40092 w 1844880"/>
              <a:gd name="connsiteY11" fmla="*/ 1552522 h 2273862"/>
              <a:gd name="connsiteX0" fmla="*/ 40092 w 1847464"/>
              <a:gd name="connsiteY0" fmla="*/ 1552522 h 2273862"/>
              <a:gd name="connsiteX1" fmla="*/ 136817 w 1847464"/>
              <a:gd name="connsiteY1" fmla="*/ 946461 h 2273862"/>
              <a:gd name="connsiteX2" fmla="*/ 307146 w 1847464"/>
              <a:gd name="connsiteY2" fmla="*/ 1004733 h 2273862"/>
              <a:gd name="connsiteX3" fmla="*/ 616428 w 1847464"/>
              <a:gd name="connsiteY3" fmla="*/ 435474 h 2273862"/>
              <a:gd name="connsiteX4" fmla="*/ 729195 w 1847464"/>
              <a:gd name="connsiteY4" fmla="*/ 448 h 2273862"/>
              <a:gd name="connsiteX5" fmla="*/ 1176722 w 1847464"/>
              <a:gd name="connsiteY5" fmla="*/ 359274 h 2273862"/>
              <a:gd name="connsiteX6" fmla="*/ 1364981 w 1847464"/>
              <a:gd name="connsiteY6" fmla="*/ 811992 h 2273862"/>
              <a:gd name="connsiteX7" fmla="*/ 1607028 w 1847464"/>
              <a:gd name="connsiteY7" fmla="*/ 610285 h 2273862"/>
              <a:gd name="connsiteX8" fmla="*/ 1844122 w 1847464"/>
              <a:gd name="connsiteY8" fmla="*/ 1521146 h 2273862"/>
              <a:gd name="connsiteX9" fmla="*/ 1284299 w 1847464"/>
              <a:gd name="connsiteY9" fmla="*/ 2241861 h 2273862"/>
              <a:gd name="connsiteX10" fmla="*/ 904007 w 1847464"/>
              <a:gd name="connsiteY10" fmla="*/ 1652314 h 2273862"/>
              <a:gd name="connsiteX11" fmla="*/ 670217 w 1847464"/>
              <a:gd name="connsiteY11" fmla="*/ 2273238 h 2273862"/>
              <a:gd name="connsiteX12" fmla="*/ 40092 w 1847464"/>
              <a:gd name="connsiteY12" fmla="*/ 1552522 h 2273862"/>
              <a:gd name="connsiteX0" fmla="*/ 40092 w 1857496"/>
              <a:gd name="connsiteY0" fmla="*/ 1552522 h 2273862"/>
              <a:gd name="connsiteX1" fmla="*/ 136817 w 1857496"/>
              <a:gd name="connsiteY1" fmla="*/ 946461 h 2273862"/>
              <a:gd name="connsiteX2" fmla="*/ 307146 w 1857496"/>
              <a:gd name="connsiteY2" fmla="*/ 1004733 h 2273862"/>
              <a:gd name="connsiteX3" fmla="*/ 616428 w 1857496"/>
              <a:gd name="connsiteY3" fmla="*/ 435474 h 2273862"/>
              <a:gd name="connsiteX4" fmla="*/ 729195 w 1857496"/>
              <a:gd name="connsiteY4" fmla="*/ 448 h 2273862"/>
              <a:gd name="connsiteX5" fmla="*/ 1176722 w 1857496"/>
              <a:gd name="connsiteY5" fmla="*/ 359274 h 2273862"/>
              <a:gd name="connsiteX6" fmla="*/ 1364981 w 1857496"/>
              <a:gd name="connsiteY6" fmla="*/ 811992 h 2273862"/>
              <a:gd name="connsiteX7" fmla="*/ 1607028 w 1857496"/>
              <a:gd name="connsiteY7" fmla="*/ 610285 h 2273862"/>
              <a:gd name="connsiteX8" fmla="*/ 1642887 w 1857496"/>
              <a:gd name="connsiteY8" fmla="*/ 865779 h 2273862"/>
              <a:gd name="connsiteX9" fmla="*/ 1844122 w 1857496"/>
              <a:gd name="connsiteY9" fmla="*/ 1521146 h 2273862"/>
              <a:gd name="connsiteX10" fmla="*/ 1284299 w 1857496"/>
              <a:gd name="connsiteY10" fmla="*/ 2241861 h 2273862"/>
              <a:gd name="connsiteX11" fmla="*/ 904007 w 1857496"/>
              <a:gd name="connsiteY11" fmla="*/ 1652314 h 2273862"/>
              <a:gd name="connsiteX12" fmla="*/ 670217 w 1857496"/>
              <a:gd name="connsiteY12" fmla="*/ 2273238 h 2273862"/>
              <a:gd name="connsiteX13" fmla="*/ 40092 w 1857496"/>
              <a:gd name="connsiteY13" fmla="*/ 1552522 h 2273862"/>
              <a:gd name="connsiteX0" fmla="*/ 40092 w 1857496"/>
              <a:gd name="connsiteY0" fmla="*/ 1552522 h 2292342"/>
              <a:gd name="connsiteX1" fmla="*/ 136817 w 1857496"/>
              <a:gd name="connsiteY1" fmla="*/ 946461 h 2292342"/>
              <a:gd name="connsiteX2" fmla="*/ 307146 w 1857496"/>
              <a:gd name="connsiteY2" fmla="*/ 1004733 h 2292342"/>
              <a:gd name="connsiteX3" fmla="*/ 616428 w 1857496"/>
              <a:gd name="connsiteY3" fmla="*/ 435474 h 2292342"/>
              <a:gd name="connsiteX4" fmla="*/ 729195 w 1857496"/>
              <a:gd name="connsiteY4" fmla="*/ 448 h 2292342"/>
              <a:gd name="connsiteX5" fmla="*/ 1176722 w 1857496"/>
              <a:gd name="connsiteY5" fmla="*/ 359274 h 2292342"/>
              <a:gd name="connsiteX6" fmla="*/ 1364981 w 1857496"/>
              <a:gd name="connsiteY6" fmla="*/ 811992 h 2292342"/>
              <a:gd name="connsiteX7" fmla="*/ 1607028 w 1857496"/>
              <a:gd name="connsiteY7" fmla="*/ 610285 h 2292342"/>
              <a:gd name="connsiteX8" fmla="*/ 1642887 w 1857496"/>
              <a:gd name="connsiteY8" fmla="*/ 865779 h 2292342"/>
              <a:gd name="connsiteX9" fmla="*/ 1844122 w 1857496"/>
              <a:gd name="connsiteY9" fmla="*/ 1521146 h 2292342"/>
              <a:gd name="connsiteX10" fmla="*/ 1284299 w 1857496"/>
              <a:gd name="connsiteY10" fmla="*/ 2241861 h 2292342"/>
              <a:gd name="connsiteX11" fmla="*/ 904007 w 1857496"/>
              <a:gd name="connsiteY11" fmla="*/ 1652314 h 2292342"/>
              <a:gd name="connsiteX12" fmla="*/ 670217 w 1857496"/>
              <a:gd name="connsiteY12" fmla="*/ 2291732 h 2292342"/>
              <a:gd name="connsiteX13" fmla="*/ 40092 w 1857496"/>
              <a:gd name="connsiteY13" fmla="*/ 1552522 h 2292342"/>
              <a:gd name="connsiteX0" fmla="*/ 40092 w 1857496"/>
              <a:gd name="connsiteY0" fmla="*/ 1552522 h 2292146"/>
              <a:gd name="connsiteX1" fmla="*/ 136817 w 1857496"/>
              <a:gd name="connsiteY1" fmla="*/ 946461 h 2292146"/>
              <a:gd name="connsiteX2" fmla="*/ 307146 w 1857496"/>
              <a:gd name="connsiteY2" fmla="*/ 1004733 h 2292146"/>
              <a:gd name="connsiteX3" fmla="*/ 616428 w 1857496"/>
              <a:gd name="connsiteY3" fmla="*/ 435474 h 2292146"/>
              <a:gd name="connsiteX4" fmla="*/ 729195 w 1857496"/>
              <a:gd name="connsiteY4" fmla="*/ 448 h 2292146"/>
              <a:gd name="connsiteX5" fmla="*/ 1176722 w 1857496"/>
              <a:gd name="connsiteY5" fmla="*/ 359274 h 2292146"/>
              <a:gd name="connsiteX6" fmla="*/ 1364981 w 1857496"/>
              <a:gd name="connsiteY6" fmla="*/ 811992 h 2292146"/>
              <a:gd name="connsiteX7" fmla="*/ 1607028 w 1857496"/>
              <a:gd name="connsiteY7" fmla="*/ 610285 h 2292146"/>
              <a:gd name="connsiteX8" fmla="*/ 1642887 w 1857496"/>
              <a:gd name="connsiteY8" fmla="*/ 865779 h 2292146"/>
              <a:gd name="connsiteX9" fmla="*/ 1844122 w 1857496"/>
              <a:gd name="connsiteY9" fmla="*/ 1521146 h 2292146"/>
              <a:gd name="connsiteX10" fmla="*/ 1284299 w 1857496"/>
              <a:gd name="connsiteY10" fmla="*/ 2241861 h 2292146"/>
              <a:gd name="connsiteX11" fmla="*/ 922501 w 1857496"/>
              <a:gd name="connsiteY11" fmla="*/ 1335870 h 2292146"/>
              <a:gd name="connsiteX12" fmla="*/ 670217 w 1857496"/>
              <a:gd name="connsiteY12" fmla="*/ 2291732 h 2292146"/>
              <a:gd name="connsiteX13" fmla="*/ 40092 w 1857496"/>
              <a:gd name="connsiteY13" fmla="*/ 1552522 h 2292146"/>
              <a:gd name="connsiteX0" fmla="*/ 40092 w 1857496"/>
              <a:gd name="connsiteY0" fmla="*/ 1552522 h 2294419"/>
              <a:gd name="connsiteX1" fmla="*/ 136817 w 1857496"/>
              <a:gd name="connsiteY1" fmla="*/ 946461 h 2294419"/>
              <a:gd name="connsiteX2" fmla="*/ 307146 w 1857496"/>
              <a:gd name="connsiteY2" fmla="*/ 1004733 h 2294419"/>
              <a:gd name="connsiteX3" fmla="*/ 616428 w 1857496"/>
              <a:gd name="connsiteY3" fmla="*/ 435474 h 2294419"/>
              <a:gd name="connsiteX4" fmla="*/ 729195 w 1857496"/>
              <a:gd name="connsiteY4" fmla="*/ 448 h 2294419"/>
              <a:gd name="connsiteX5" fmla="*/ 1176722 w 1857496"/>
              <a:gd name="connsiteY5" fmla="*/ 359274 h 2294419"/>
              <a:gd name="connsiteX6" fmla="*/ 1364981 w 1857496"/>
              <a:gd name="connsiteY6" fmla="*/ 811992 h 2294419"/>
              <a:gd name="connsiteX7" fmla="*/ 1607028 w 1857496"/>
              <a:gd name="connsiteY7" fmla="*/ 610285 h 2294419"/>
              <a:gd name="connsiteX8" fmla="*/ 1642887 w 1857496"/>
              <a:gd name="connsiteY8" fmla="*/ 865779 h 2294419"/>
              <a:gd name="connsiteX9" fmla="*/ 1844122 w 1857496"/>
              <a:gd name="connsiteY9" fmla="*/ 1521146 h 2294419"/>
              <a:gd name="connsiteX10" fmla="*/ 1284299 w 1857496"/>
              <a:gd name="connsiteY10" fmla="*/ 2241861 h 2294419"/>
              <a:gd name="connsiteX11" fmla="*/ 922501 w 1857496"/>
              <a:gd name="connsiteY11" fmla="*/ 1335870 h 2294419"/>
              <a:gd name="connsiteX12" fmla="*/ 644672 w 1857496"/>
              <a:gd name="connsiteY12" fmla="*/ 1796608 h 2294419"/>
              <a:gd name="connsiteX13" fmla="*/ 670217 w 1857496"/>
              <a:gd name="connsiteY13" fmla="*/ 2291732 h 2294419"/>
              <a:gd name="connsiteX14" fmla="*/ 40092 w 1857496"/>
              <a:gd name="connsiteY14" fmla="*/ 1552522 h 2294419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926915 w 1857800"/>
              <a:gd name="connsiteY11" fmla="*/ 1339980 h 2287227"/>
              <a:gd name="connsiteX12" fmla="*/ 636756 w 1857800"/>
              <a:gd name="connsiteY12" fmla="*/ 1794554 h 2287227"/>
              <a:gd name="connsiteX13" fmla="*/ 674630 w 1857800"/>
              <a:gd name="connsiteY13" fmla="*/ 2281458 h 2287227"/>
              <a:gd name="connsiteX14" fmla="*/ 40396 w 1857800"/>
              <a:gd name="connsiteY14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03665"/>
              <a:gd name="connsiteY0" fmla="*/ 1552522 h 2287227"/>
              <a:gd name="connsiteX1" fmla="*/ 137121 w 1803665"/>
              <a:gd name="connsiteY1" fmla="*/ 946461 h 2287227"/>
              <a:gd name="connsiteX2" fmla="*/ 307450 w 1803665"/>
              <a:gd name="connsiteY2" fmla="*/ 1004733 h 2287227"/>
              <a:gd name="connsiteX3" fmla="*/ 616732 w 1803665"/>
              <a:gd name="connsiteY3" fmla="*/ 435474 h 2287227"/>
              <a:gd name="connsiteX4" fmla="*/ 729499 w 1803665"/>
              <a:gd name="connsiteY4" fmla="*/ 448 h 2287227"/>
              <a:gd name="connsiteX5" fmla="*/ 1177026 w 1803665"/>
              <a:gd name="connsiteY5" fmla="*/ 359274 h 2287227"/>
              <a:gd name="connsiteX6" fmla="*/ 1365285 w 1803665"/>
              <a:gd name="connsiteY6" fmla="*/ 811992 h 2287227"/>
              <a:gd name="connsiteX7" fmla="*/ 1607332 w 1803665"/>
              <a:gd name="connsiteY7" fmla="*/ 610285 h 2287227"/>
              <a:gd name="connsiteX8" fmla="*/ 1643191 w 1803665"/>
              <a:gd name="connsiteY8" fmla="*/ 865779 h 2287227"/>
              <a:gd name="connsiteX9" fmla="*/ 1799220 w 1803665"/>
              <a:gd name="connsiteY9" fmla="*/ 1558133 h 2287227"/>
              <a:gd name="connsiteX10" fmla="*/ 1257890 w 1803665"/>
              <a:gd name="connsiteY10" fmla="*/ 2241861 h 2287227"/>
              <a:gd name="connsiteX11" fmla="*/ 1222383 w 1803665"/>
              <a:gd name="connsiteY11" fmla="*/ 1753457 h 2287227"/>
              <a:gd name="connsiteX12" fmla="*/ 924860 w 1803665"/>
              <a:gd name="connsiteY12" fmla="*/ 1354364 h 2287227"/>
              <a:gd name="connsiteX13" fmla="*/ 636756 w 1803665"/>
              <a:gd name="connsiteY13" fmla="*/ 1794554 h 2287227"/>
              <a:gd name="connsiteX14" fmla="*/ 674630 w 1803665"/>
              <a:gd name="connsiteY14" fmla="*/ 2281458 h 2287227"/>
              <a:gd name="connsiteX15" fmla="*/ 40396 w 1803665"/>
              <a:gd name="connsiteY15" fmla="*/ 1552522 h 2287227"/>
              <a:gd name="connsiteX0" fmla="*/ 40396 w 1800471"/>
              <a:gd name="connsiteY0" fmla="*/ 1552522 h 2287227"/>
              <a:gd name="connsiteX1" fmla="*/ 137121 w 1800471"/>
              <a:gd name="connsiteY1" fmla="*/ 946461 h 2287227"/>
              <a:gd name="connsiteX2" fmla="*/ 307450 w 1800471"/>
              <a:gd name="connsiteY2" fmla="*/ 1004733 h 2287227"/>
              <a:gd name="connsiteX3" fmla="*/ 616732 w 1800471"/>
              <a:gd name="connsiteY3" fmla="*/ 435474 h 2287227"/>
              <a:gd name="connsiteX4" fmla="*/ 729499 w 1800471"/>
              <a:gd name="connsiteY4" fmla="*/ 448 h 2287227"/>
              <a:gd name="connsiteX5" fmla="*/ 1177026 w 1800471"/>
              <a:gd name="connsiteY5" fmla="*/ 359274 h 2287227"/>
              <a:gd name="connsiteX6" fmla="*/ 1365285 w 1800471"/>
              <a:gd name="connsiteY6" fmla="*/ 811992 h 2287227"/>
              <a:gd name="connsiteX7" fmla="*/ 1607332 w 1800471"/>
              <a:gd name="connsiteY7" fmla="*/ 610285 h 2287227"/>
              <a:gd name="connsiteX8" fmla="*/ 1643191 w 1800471"/>
              <a:gd name="connsiteY8" fmla="*/ 865779 h 2287227"/>
              <a:gd name="connsiteX9" fmla="*/ 1799220 w 1800471"/>
              <a:gd name="connsiteY9" fmla="*/ 1558133 h 2287227"/>
              <a:gd name="connsiteX10" fmla="*/ 1257890 w 1800471"/>
              <a:gd name="connsiteY10" fmla="*/ 2241861 h 2287227"/>
              <a:gd name="connsiteX11" fmla="*/ 1222383 w 1800471"/>
              <a:gd name="connsiteY11" fmla="*/ 1753457 h 2287227"/>
              <a:gd name="connsiteX12" fmla="*/ 924860 w 1800471"/>
              <a:gd name="connsiteY12" fmla="*/ 1354364 h 2287227"/>
              <a:gd name="connsiteX13" fmla="*/ 636756 w 1800471"/>
              <a:gd name="connsiteY13" fmla="*/ 1794554 h 2287227"/>
              <a:gd name="connsiteX14" fmla="*/ 674630 w 1800471"/>
              <a:gd name="connsiteY14" fmla="*/ 2281458 h 2287227"/>
              <a:gd name="connsiteX15" fmla="*/ 40396 w 1800471"/>
              <a:gd name="connsiteY15" fmla="*/ 1552522 h 2287227"/>
              <a:gd name="connsiteX0" fmla="*/ 40396 w 1808639"/>
              <a:gd name="connsiteY0" fmla="*/ 1552522 h 2287227"/>
              <a:gd name="connsiteX1" fmla="*/ 137121 w 1808639"/>
              <a:gd name="connsiteY1" fmla="*/ 946461 h 2287227"/>
              <a:gd name="connsiteX2" fmla="*/ 307450 w 1808639"/>
              <a:gd name="connsiteY2" fmla="*/ 1004733 h 2287227"/>
              <a:gd name="connsiteX3" fmla="*/ 616732 w 1808639"/>
              <a:gd name="connsiteY3" fmla="*/ 435474 h 2287227"/>
              <a:gd name="connsiteX4" fmla="*/ 729499 w 1808639"/>
              <a:gd name="connsiteY4" fmla="*/ 448 h 2287227"/>
              <a:gd name="connsiteX5" fmla="*/ 1177026 w 1808639"/>
              <a:gd name="connsiteY5" fmla="*/ 359274 h 2287227"/>
              <a:gd name="connsiteX6" fmla="*/ 1365285 w 1808639"/>
              <a:gd name="connsiteY6" fmla="*/ 811992 h 2287227"/>
              <a:gd name="connsiteX7" fmla="*/ 1607332 w 1808639"/>
              <a:gd name="connsiteY7" fmla="*/ 610285 h 2287227"/>
              <a:gd name="connsiteX8" fmla="*/ 1643191 w 1808639"/>
              <a:gd name="connsiteY8" fmla="*/ 865779 h 2287227"/>
              <a:gd name="connsiteX9" fmla="*/ 1807440 w 1808639"/>
              <a:gd name="connsiteY9" fmla="*/ 1558133 h 2287227"/>
              <a:gd name="connsiteX10" fmla="*/ 1257890 w 1808639"/>
              <a:gd name="connsiteY10" fmla="*/ 2241861 h 2287227"/>
              <a:gd name="connsiteX11" fmla="*/ 1222383 w 1808639"/>
              <a:gd name="connsiteY11" fmla="*/ 1753457 h 2287227"/>
              <a:gd name="connsiteX12" fmla="*/ 924860 w 1808639"/>
              <a:gd name="connsiteY12" fmla="*/ 1354364 h 2287227"/>
              <a:gd name="connsiteX13" fmla="*/ 636756 w 1808639"/>
              <a:gd name="connsiteY13" fmla="*/ 1794554 h 2287227"/>
              <a:gd name="connsiteX14" fmla="*/ 674630 w 1808639"/>
              <a:gd name="connsiteY14" fmla="*/ 2281458 h 2287227"/>
              <a:gd name="connsiteX15" fmla="*/ 40396 w 1808639"/>
              <a:gd name="connsiteY15" fmla="*/ 1552522 h 2287227"/>
              <a:gd name="connsiteX0" fmla="*/ 40396 w 1808113"/>
              <a:gd name="connsiteY0" fmla="*/ 1552522 h 2287227"/>
              <a:gd name="connsiteX1" fmla="*/ 137121 w 1808113"/>
              <a:gd name="connsiteY1" fmla="*/ 946461 h 2287227"/>
              <a:gd name="connsiteX2" fmla="*/ 307450 w 1808113"/>
              <a:gd name="connsiteY2" fmla="*/ 1004733 h 2287227"/>
              <a:gd name="connsiteX3" fmla="*/ 616732 w 1808113"/>
              <a:gd name="connsiteY3" fmla="*/ 435474 h 2287227"/>
              <a:gd name="connsiteX4" fmla="*/ 729499 w 1808113"/>
              <a:gd name="connsiteY4" fmla="*/ 448 h 2287227"/>
              <a:gd name="connsiteX5" fmla="*/ 1177026 w 1808113"/>
              <a:gd name="connsiteY5" fmla="*/ 359274 h 2287227"/>
              <a:gd name="connsiteX6" fmla="*/ 1365285 w 1808113"/>
              <a:gd name="connsiteY6" fmla="*/ 811992 h 2287227"/>
              <a:gd name="connsiteX7" fmla="*/ 1607332 w 1808113"/>
              <a:gd name="connsiteY7" fmla="*/ 610285 h 2287227"/>
              <a:gd name="connsiteX8" fmla="*/ 1643191 w 1808113"/>
              <a:gd name="connsiteY8" fmla="*/ 865779 h 2287227"/>
              <a:gd name="connsiteX9" fmla="*/ 1807440 w 1808113"/>
              <a:gd name="connsiteY9" fmla="*/ 1558133 h 2287227"/>
              <a:gd name="connsiteX10" fmla="*/ 1257890 w 1808113"/>
              <a:gd name="connsiteY10" fmla="*/ 2241861 h 2287227"/>
              <a:gd name="connsiteX11" fmla="*/ 1222383 w 1808113"/>
              <a:gd name="connsiteY11" fmla="*/ 1753457 h 2287227"/>
              <a:gd name="connsiteX12" fmla="*/ 924860 w 1808113"/>
              <a:gd name="connsiteY12" fmla="*/ 1354364 h 2287227"/>
              <a:gd name="connsiteX13" fmla="*/ 636756 w 1808113"/>
              <a:gd name="connsiteY13" fmla="*/ 1794554 h 2287227"/>
              <a:gd name="connsiteX14" fmla="*/ 674630 w 1808113"/>
              <a:gd name="connsiteY14" fmla="*/ 2281458 h 2287227"/>
              <a:gd name="connsiteX15" fmla="*/ 40396 w 1808113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6624 h 2291329"/>
              <a:gd name="connsiteX1" fmla="*/ 137121 w 1807440"/>
              <a:gd name="connsiteY1" fmla="*/ 950563 h 2291329"/>
              <a:gd name="connsiteX2" fmla="*/ 307450 w 1807440"/>
              <a:gd name="connsiteY2" fmla="*/ 1008835 h 2291329"/>
              <a:gd name="connsiteX3" fmla="*/ 616732 w 1807440"/>
              <a:gd name="connsiteY3" fmla="*/ 439576 h 2291329"/>
              <a:gd name="connsiteX4" fmla="*/ 651415 w 1807440"/>
              <a:gd name="connsiteY4" fmla="*/ 440 h 2291329"/>
              <a:gd name="connsiteX5" fmla="*/ 1177026 w 1807440"/>
              <a:gd name="connsiteY5" fmla="*/ 363376 h 2291329"/>
              <a:gd name="connsiteX6" fmla="*/ 1365285 w 1807440"/>
              <a:gd name="connsiteY6" fmla="*/ 816094 h 2291329"/>
              <a:gd name="connsiteX7" fmla="*/ 1623770 w 1807440"/>
              <a:gd name="connsiteY7" fmla="*/ 622606 h 2291329"/>
              <a:gd name="connsiteX8" fmla="*/ 1626752 w 1807440"/>
              <a:gd name="connsiteY8" fmla="*/ 863717 h 2291329"/>
              <a:gd name="connsiteX9" fmla="*/ 1807440 w 1807440"/>
              <a:gd name="connsiteY9" fmla="*/ 1562235 h 2291329"/>
              <a:gd name="connsiteX10" fmla="*/ 1257890 w 1807440"/>
              <a:gd name="connsiteY10" fmla="*/ 2245963 h 2291329"/>
              <a:gd name="connsiteX11" fmla="*/ 1222383 w 1807440"/>
              <a:gd name="connsiteY11" fmla="*/ 1757559 h 2291329"/>
              <a:gd name="connsiteX12" fmla="*/ 924860 w 1807440"/>
              <a:gd name="connsiteY12" fmla="*/ 1358466 h 2291329"/>
              <a:gd name="connsiteX13" fmla="*/ 636756 w 1807440"/>
              <a:gd name="connsiteY13" fmla="*/ 1798656 h 2291329"/>
              <a:gd name="connsiteX14" fmla="*/ 674630 w 1807440"/>
              <a:gd name="connsiteY14" fmla="*/ 2285560 h 2291329"/>
              <a:gd name="connsiteX15" fmla="*/ 40396 w 1807440"/>
              <a:gd name="connsiteY15" fmla="*/ 1556624 h 2291329"/>
              <a:gd name="connsiteX0" fmla="*/ 40396 w 1807440"/>
              <a:gd name="connsiteY0" fmla="*/ 1556864 h 2291569"/>
              <a:gd name="connsiteX1" fmla="*/ 137121 w 1807440"/>
              <a:gd name="connsiteY1" fmla="*/ 950803 h 2291569"/>
              <a:gd name="connsiteX2" fmla="*/ 307450 w 1807440"/>
              <a:gd name="connsiteY2" fmla="*/ 1009075 h 2291569"/>
              <a:gd name="connsiteX3" fmla="*/ 616732 w 1807440"/>
              <a:gd name="connsiteY3" fmla="*/ 439816 h 2291569"/>
              <a:gd name="connsiteX4" fmla="*/ 651415 w 1807440"/>
              <a:gd name="connsiteY4" fmla="*/ 680 h 2291569"/>
              <a:gd name="connsiteX5" fmla="*/ 1172917 w 1807440"/>
              <a:gd name="connsiteY5" fmla="*/ 347177 h 2291569"/>
              <a:gd name="connsiteX6" fmla="*/ 1365285 w 1807440"/>
              <a:gd name="connsiteY6" fmla="*/ 816334 h 2291569"/>
              <a:gd name="connsiteX7" fmla="*/ 1623770 w 1807440"/>
              <a:gd name="connsiteY7" fmla="*/ 622846 h 2291569"/>
              <a:gd name="connsiteX8" fmla="*/ 1626752 w 1807440"/>
              <a:gd name="connsiteY8" fmla="*/ 863957 h 2291569"/>
              <a:gd name="connsiteX9" fmla="*/ 1807440 w 1807440"/>
              <a:gd name="connsiteY9" fmla="*/ 1562475 h 2291569"/>
              <a:gd name="connsiteX10" fmla="*/ 1257890 w 1807440"/>
              <a:gd name="connsiteY10" fmla="*/ 2246203 h 2291569"/>
              <a:gd name="connsiteX11" fmla="*/ 1222383 w 1807440"/>
              <a:gd name="connsiteY11" fmla="*/ 1757799 h 2291569"/>
              <a:gd name="connsiteX12" fmla="*/ 924860 w 1807440"/>
              <a:gd name="connsiteY12" fmla="*/ 1358706 h 2291569"/>
              <a:gd name="connsiteX13" fmla="*/ 636756 w 1807440"/>
              <a:gd name="connsiteY13" fmla="*/ 1798896 h 2291569"/>
              <a:gd name="connsiteX14" fmla="*/ 674630 w 1807440"/>
              <a:gd name="connsiteY14" fmla="*/ 2285800 h 2291569"/>
              <a:gd name="connsiteX15" fmla="*/ 40396 w 1807440"/>
              <a:gd name="connsiteY15" fmla="*/ 1556864 h 2291569"/>
              <a:gd name="connsiteX0" fmla="*/ 40396 w 1807440"/>
              <a:gd name="connsiteY0" fmla="*/ 1556933 h 2291638"/>
              <a:gd name="connsiteX1" fmla="*/ 137121 w 1807440"/>
              <a:gd name="connsiteY1" fmla="*/ 950872 h 2291638"/>
              <a:gd name="connsiteX2" fmla="*/ 307450 w 1807440"/>
              <a:gd name="connsiteY2" fmla="*/ 1009144 h 2291638"/>
              <a:gd name="connsiteX3" fmla="*/ 616732 w 1807440"/>
              <a:gd name="connsiteY3" fmla="*/ 439885 h 2291638"/>
              <a:gd name="connsiteX4" fmla="*/ 651415 w 1807440"/>
              <a:gd name="connsiteY4" fmla="*/ 749 h 2291638"/>
              <a:gd name="connsiteX5" fmla="*/ 1172917 w 1807440"/>
              <a:gd name="connsiteY5" fmla="*/ 347246 h 2291638"/>
              <a:gd name="connsiteX6" fmla="*/ 1365285 w 1807440"/>
              <a:gd name="connsiteY6" fmla="*/ 816403 h 2291638"/>
              <a:gd name="connsiteX7" fmla="*/ 1623770 w 1807440"/>
              <a:gd name="connsiteY7" fmla="*/ 622915 h 2291638"/>
              <a:gd name="connsiteX8" fmla="*/ 1626752 w 1807440"/>
              <a:gd name="connsiteY8" fmla="*/ 864026 h 2291638"/>
              <a:gd name="connsiteX9" fmla="*/ 1807440 w 1807440"/>
              <a:gd name="connsiteY9" fmla="*/ 1562544 h 2291638"/>
              <a:gd name="connsiteX10" fmla="*/ 1257890 w 1807440"/>
              <a:gd name="connsiteY10" fmla="*/ 2246272 h 2291638"/>
              <a:gd name="connsiteX11" fmla="*/ 1222383 w 1807440"/>
              <a:gd name="connsiteY11" fmla="*/ 1757868 h 2291638"/>
              <a:gd name="connsiteX12" fmla="*/ 924860 w 1807440"/>
              <a:gd name="connsiteY12" fmla="*/ 1358775 h 2291638"/>
              <a:gd name="connsiteX13" fmla="*/ 636756 w 1807440"/>
              <a:gd name="connsiteY13" fmla="*/ 1798965 h 2291638"/>
              <a:gd name="connsiteX14" fmla="*/ 674630 w 1807440"/>
              <a:gd name="connsiteY14" fmla="*/ 2285869 h 2291638"/>
              <a:gd name="connsiteX15" fmla="*/ 40396 w 1807440"/>
              <a:gd name="connsiteY15" fmla="*/ 1556933 h 2291638"/>
              <a:gd name="connsiteX0" fmla="*/ 40396 w 1807440"/>
              <a:gd name="connsiteY0" fmla="*/ 1563078 h 2297783"/>
              <a:gd name="connsiteX1" fmla="*/ 137121 w 1807440"/>
              <a:gd name="connsiteY1" fmla="*/ 957017 h 2297783"/>
              <a:gd name="connsiteX2" fmla="*/ 307450 w 1807440"/>
              <a:gd name="connsiteY2" fmla="*/ 1015289 h 2297783"/>
              <a:gd name="connsiteX3" fmla="*/ 616732 w 1807440"/>
              <a:gd name="connsiteY3" fmla="*/ 446030 h 2297783"/>
              <a:gd name="connsiteX4" fmla="*/ 647306 w 1807440"/>
              <a:gd name="connsiteY4" fmla="*/ 730 h 2297783"/>
              <a:gd name="connsiteX5" fmla="*/ 1172917 w 1807440"/>
              <a:gd name="connsiteY5" fmla="*/ 353391 h 2297783"/>
              <a:gd name="connsiteX6" fmla="*/ 1365285 w 1807440"/>
              <a:gd name="connsiteY6" fmla="*/ 822548 h 2297783"/>
              <a:gd name="connsiteX7" fmla="*/ 1623770 w 1807440"/>
              <a:gd name="connsiteY7" fmla="*/ 629060 h 2297783"/>
              <a:gd name="connsiteX8" fmla="*/ 1626752 w 1807440"/>
              <a:gd name="connsiteY8" fmla="*/ 870171 h 2297783"/>
              <a:gd name="connsiteX9" fmla="*/ 1807440 w 1807440"/>
              <a:gd name="connsiteY9" fmla="*/ 1568689 h 2297783"/>
              <a:gd name="connsiteX10" fmla="*/ 1257890 w 1807440"/>
              <a:gd name="connsiteY10" fmla="*/ 2252417 h 2297783"/>
              <a:gd name="connsiteX11" fmla="*/ 1222383 w 1807440"/>
              <a:gd name="connsiteY11" fmla="*/ 1764013 h 2297783"/>
              <a:gd name="connsiteX12" fmla="*/ 924860 w 1807440"/>
              <a:gd name="connsiteY12" fmla="*/ 1364920 h 2297783"/>
              <a:gd name="connsiteX13" fmla="*/ 636756 w 1807440"/>
              <a:gd name="connsiteY13" fmla="*/ 1805110 h 2297783"/>
              <a:gd name="connsiteX14" fmla="*/ 674630 w 1807440"/>
              <a:gd name="connsiteY14" fmla="*/ 2292014 h 2297783"/>
              <a:gd name="connsiteX15" fmla="*/ 40396 w 1807440"/>
              <a:gd name="connsiteY15" fmla="*/ 1563078 h 2297783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47306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50800 w 1780857"/>
              <a:gd name="connsiteY0" fmla="*/ 1862855 h 2303719"/>
              <a:gd name="connsiteX1" fmla="*/ 110538 w 1780857"/>
              <a:gd name="connsiteY1" fmla="*/ 962953 h 2303719"/>
              <a:gd name="connsiteX2" fmla="*/ 233605 w 1780857"/>
              <a:gd name="connsiteY2" fmla="*/ 1052047 h 2303719"/>
              <a:gd name="connsiteX3" fmla="*/ 590149 w 1780857"/>
              <a:gd name="connsiteY3" fmla="*/ 451966 h 2303719"/>
              <a:gd name="connsiteX4" fmla="*/ 608394 w 1780857"/>
              <a:gd name="connsiteY4" fmla="*/ 6666 h 2303719"/>
              <a:gd name="connsiteX5" fmla="*/ 1146334 w 1780857"/>
              <a:gd name="connsiteY5" fmla="*/ 359327 h 2303719"/>
              <a:gd name="connsiteX6" fmla="*/ 1338702 w 1780857"/>
              <a:gd name="connsiteY6" fmla="*/ 828484 h 2303719"/>
              <a:gd name="connsiteX7" fmla="*/ 1597187 w 1780857"/>
              <a:gd name="connsiteY7" fmla="*/ 634996 h 2303719"/>
              <a:gd name="connsiteX8" fmla="*/ 1600169 w 1780857"/>
              <a:gd name="connsiteY8" fmla="*/ 876107 h 2303719"/>
              <a:gd name="connsiteX9" fmla="*/ 1780857 w 1780857"/>
              <a:gd name="connsiteY9" fmla="*/ 1574625 h 2303719"/>
              <a:gd name="connsiteX10" fmla="*/ 1231307 w 1780857"/>
              <a:gd name="connsiteY10" fmla="*/ 2258353 h 2303719"/>
              <a:gd name="connsiteX11" fmla="*/ 1195800 w 1780857"/>
              <a:gd name="connsiteY11" fmla="*/ 1769949 h 2303719"/>
              <a:gd name="connsiteX12" fmla="*/ 898277 w 1780857"/>
              <a:gd name="connsiteY12" fmla="*/ 1370856 h 2303719"/>
              <a:gd name="connsiteX13" fmla="*/ 610173 w 1780857"/>
              <a:gd name="connsiteY13" fmla="*/ 1811046 h 2303719"/>
              <a:gd name="connsiteX14" fmla="*/ 648047 w 1780857"/>
              <a:gd name="connsiteY14" fmla="*/ 2297950 h 2303719"/>
              <a:gd name="connsiteX15" fmla="*/ 50800 w 1780857"/>
              <a:gd name="connsiteY15" fmla="*/ 1862855 h 2303719"/>
              <a:gd name="connsiteX0" fmla="*/ 65197 w 1795254"/>
              <a:gd name="connsiteY0" fmla="*/ 1862855 h 2303719"/>
              <a:gd name="connsiteX1" fmla="*/ 124935 w 1795254"/>
              <a:gd name="connsiteY1" fmla="*/ 962953 h 2303719"/>
              <a:gd name="connsiteX2" fmla="*/ 248002 w 1795254"/>
              <a:gd name="connsiteY2" fmla="*/ 1052047 h 2303719"/>
              <a:gd name="connsiteX3" fmla="*/ 604546 w 1795254"/>
              <a:gd name="connsiteY3" fmla="*/ 451966 h 2303719"/>
              <a:gd name="connsiteX4" fmla="*/ 622791 w 1795254"/>
              <a:gd name="connsiteY4" fmla="*/ 6666 h 2303719"/>
              <a:gd name="connsiteX5" fmla="*/ 1160731 w 1795254"/>
              <a:gd name="connsiteY5" fmla="*/ 359327 h 2303719"/>
              <a:gd name="connsiteX6" fmla="*/ 1353099 w 1795254"/>
              <a:gd name="connsiteY6" fmla="*/ 828484 h 2303719"/>
              <a:gd name="connsiteX7" fmla="*/ 1611584 w 1795254"/>
              <a:gd name="connsiteY7" fmla="*/ 634996 h 2303719"/>
              <a:gd name="connsiteX8" fmla="*/ 1614566 w 1795254"/>
              <a:gd name="connsiteY8" fmla="*/ 876107 h 2303719"/>
              <a:gd name="connsiteX9" fmla="*/ 1795254 w 1795254"/>
              <a:gd name="connsiteY9" fmla="*/ 1574625 h 2303719"/>
              <a:gd name="connsiteX10" fmla="*/ 1245704 w 1795254"/>
              <a:gd name="connsiteY10" fmla="*/ 2258353 h 2303719"/>
              <a:gd name="connsiteX11" fmla="*/ 1210197 w 1795254"/>
              <a:gd name="connsiteY11" fmla="*/ 1769949 h 2303719"/>
              <a:gd name="connsiteX12" fmla="*/ 912674 w 1795254"/>
              <a:gd name="connsiteY12" fmla="*/ 1370856 h 2303719"/>
              <a:gd name="connsiteX13" fmla="*/ 624570 w 1795254"/>
              <a:gd name="connsiteY13" fmla="*/ 1811046 h 2303719"/>
              <a:gd name="connsiteX14" fmla="*/ 662444 w 1795254"/>
              <a:gd name="connsiteY14" fmla="*/ 2297950 h 2303719"/>
              <a:gd name="connsiteX15" fmla="*/ 65197 w 1795254"/>
              <a:gd name="connsiteY15" fmla="*/ 1862855 h 2303719"/>
              <a:gd name="connsiteX0" fmla="*/ 70749 w 1784367"/>
              <a:gd name="connsiteY0" fmla="*/ 1854636 h 2303719"/>
              <a:gd name="connsiteX1" fmla="*/ 114048 w 1784367"/>
              <a:gd name="connsiteY1" fmla="*/ 962953 h 2303719"/>
              <a:gd name="connsiteX2" fmla="*/ 237115 w 1784367"/>
              <a:gd name="connsiteY2" fmla="*/ 1052047 h 2303719"/>
              <a:gd name="connsiteX3" fmla="*/ 593659 w 1784367"/>
              <a:gd name="connsiteY3" fmla="*/ 451966 h 2303719"/>
              <a:gd name="connsiteX4" fmla="*/ 611904 w 1784367"/>
              <a:gd name="connsiteY4" fmla="*/ 6666 h 2303719"/>
              <a:gd name="connsiteX5" fmla="*/ 1149844 w 1784367"/>
              <a:gd name="connsiteY5" fmla="*/ 359327 h 2303719"/>
              <a:gd name="connsiteX6" fmla="*/ 1342212 w 1784367"/>
              <a:gd name="connsiteY6" fmla="*/ 828484 h 2303719"/>
              <a:gd name="connsiteX7" fmla="*/ 1600697 w 1784367"/>
              <a:gd name="connsiteY7" fmla="*/ 634996 h 2303719"/>
              <a:gd name="connsiteX8" fmla="*/ 1603679 w 1784367"/>
              <a:gd name="connsiteY8" fmla="*/ 876107 h 2303719"/>
              <a:gd name="connsiteX9" fmla="*/ 1784367 w 1784367"/>
              <a:gd name="connsiteY9" fmla="*/ 1574625 h 2303719"/>
              <a:gd name="connsiteX10" fmla="*/ 1234817 w 1784367"/>
              <a:gd name="connsiteY10" fmla="*/ 2258353 h 2303719"/>
              <a:gd name="connsiteX11" fmla="*/ 1199310 w 1784367"/>
              <a:gd name="connsiteY11" fmla="*/ 1769949 h 2303719"/>
              <a:gd name="connsiteX12" fmla="*/ 901787 w 1784367"/>
              <a:gd name="connsiteY12" fmla="*/ 1370856 h 2303719"/>
              <a:gd name="connsiteX13" fmla="*/ 613683 w 1784367"/>
              <a:gd name="connsiteY13" fmla="*/ 1811046 h 2303719"/>
              <a:gd name="connsiteX14" fmla="*/ 651557 w 1784367"/>
              <a:gd name="connsiteY14" fmla="*/ 2297950 h 2303719"/>
              <a:gd name="connsiteX15" fmla="*/ 70749 w 1784367"/>
              <a:gd name="connsiteY15" fmla="*/ 1854636 h 2303719"/>
              <a:gd name="connsiteX0" fmla="*/ 83189 w 1796807"/>
              <a:gd name="connsiteY0" fmla="*/ 1854636 h 2303719"/>
              <a:gd name="connsiteX1" fmla="*/ 126488 w 1796807"/>
              <a:gd name="connsiteY1" fmla="*/ 962953 h 2303719"/>
              <a:gd name="connsiteX2" fmla="*/ 249555 w 1796807"/>
              <a:gd name="connsiteY2" fmla="*/ 1052047 h 2303719"/>
              <a:gd name="connsiteX3" fmla="*/ 606099 w 1796807"/>
              <a:gd name="connsiteY3" fmla="*/ 451966 h 2303719"/>
              <a:gd name="connsiteX4" fmla="*/ 624344 w 1796807"/>
              <a:gd name="connsiteY4" fmla="*/ 6666 h 2303719"/>
              <a:gd name="connsiteX5" fmla="*/ 1162284 w 1796807"/>
              <a:gd name="connsiteY5" fmla="*/ 359327 h 2303719"/>
              <a:gd name="connsiteX6" fmla="*/ 1354652 w 1796807"/>
              <a:gd name="connsiteY6" fmla="*/ 828484 h 2303719"/>
              <a:gd name="connsiteX7" fmla="*/ 1613137 w 1796807"/>
              <a:gd name="connsiteY7" fmla="*/ 634996 h 2303719"/>
              <a:gd name="connsiteX8" fmla="*/ 1616119 w 1796807"/>
              <a:gd name="connsiteY8" fmla="*/ 876107 h 2303719"/>
              <a:gd name="connsiteX9" fmla="*/ 1796807 w 1796807"/>
              <a:gd name="connsiteY9" fmla="*/ 1574625 h 2303719"/>
              <a:gd name="connsiteX10" fmla="*/ 1247257 w 1796807"/>
              <a:gd name="connsiteY10" fmla="*/ 2258353 h 2303719"/>
              <a:gd name="connsiteX11" fmla="*/ 1211750 w 1796807"/>
              <a:gd name="connsiteY11" fmla="*/ 1769949 h 2303719"/>
              <a:gd name="connsiteX12" fmla="*/ 914227 w 1796807"/>
              <a:gd name="connsiteY12" fmla="*/ 1370856 h 2303719"/>
              <a:gd name="connsiteX13" fmla="*/ 626123 w 1796807"/>
              <a:gd name="connsiteY13" fmla="*/ 1811046 h 2303719"/>
              <a:gd name="connsiteX14" fmla="*/ 663997 w 1796807"/>
              <a:gd name="connsiteY14" fmla="*/ 2297950 h 2303719"/>
              <a:gd name="connsiteX15" fmla="*/ 83189 w 1796807"/>
              <a:gd name="connsiteY15" fmla="*/ 1854636 h 2303719"/>
              <a:gd name="connsiteX0" fmla="*/ 93035 w 1806653"/>
              <a:gd name="connsiteY0" fmla="*/ 1854636 h 2303719"/>
              <a:gd name="connsiteX1" fmla="*/ 136334 w 1806653"/>
              <a:gd name="connsiteY1" fmla="*/ 962953 h 2303719"/>
              <a:gd name="connsiteX2" fmla="*/ 259401 w 1806653"/>
              <a:gd name="connsiteY2" fmla="*/ 1052047 h 2303719"/>
              <a:gd name="connsiteX3" fmla="*/ 615945 w 1806653"/>
              <a:gd name="connsiteY3" fmla="*/ 451966 h 2303719"/>
              <a:gd name="connsiteX4" fmla="*/ 634190 w 1806653"/>
              <a:gd name="connsiteY4" fmla="*/ 6666 h 2303719"/>
              <a:gd name="connsiteX5" fmla="*/ 1172130 w 1806653"/>
              <a:gd name="connsiteY5" fmla="*/ 359327 h 2303719"/>
              <a:gd name="connsiteX6" fmla="*/ 1364498 w 1806653"/>
              <a:gd name="connsiteY6" fmla="*/ 828484 h 2303719"/>
              <a:gd name="connsiteX7" fmla="*/ 1622983 w 1806653"/>
              <a:gd name="connsiteY7" fmla="*/ 634996 h 2303719"/>
              <a:gd name="connsiteX8" fmla="*/ 1625965 w 1806653"/>
              <a:gd name="connsiteY8" fmla="*/ 876107 h 2303719"/>
              <a:gd name="connsiteX9" fmla="*/ 1806653 w 1806653"/>
              <a:gd name="connsiteY9" fmla="*/ 1574625 h 2303719"/>
              <a:gd name="connsiteX10" fmla="*/ 1257103 w 1806653"/>
              <a:gd name="connsiteY10" fmla="*/ 2258353 h 2303719"/>
              <a:gd name="connsiteX11" fmla="*/ 1221596 w 1806653"/>
              <a:gd name="connsiteY11" fmla="*/ 1769949 h 2303719"/>
              <a:gd name="connsiteX12" fmla="*/ 924073 w 1806653"/>
              <a:gd name="connsiteY12" fmla="*/ 1370856 h 2303719"/>
              <a:gd name="connsiteX13" fmla="*/ 635969 w 1806653"/>
              <a:gd name="connsiteY13" fmla="*/ 1811046 h 2303719"/>
              <a:gd name="connsiteX14" fmla="*/ 673843 w 1806653"/>
              <a:gd name="connsiteY14" fmla="*/ 2297950 h 2303719"/>
              <a:gd name="connsiteX15" fmla="*/ 93035 w 1806653"/>
              <a:gd name="connsiteY15" fmla="*/ 1854636 h 23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6653" h="2303719">
                <a:moveTo>
                  <a:pt x="93035" y="1854636"/>
                </a:moveTo>
                <a:cubicBezTo>
                  <a:pt x="-80797" y="1531450"/>
                  <a:pt x="21484" y="1221632"/>
                  <a:pt x="136334" y="962953"/>
                </a:cubicBezTo>
                <a:cubicBezTo>
                  <a:pt x="164408" y="834302"/>
                  <a:pt x="185329" y="1236429"/>
                  <a:pt x="259401" y="1052047"/>
                </a:cubicBezTo>
                <a:cubicBezTo>
                  <a:pt x="247434" y="959783"/>
                  <a:pt x="496288" y="674828"/>
                  <a:pt x="615945" y="451966"/>
                </a:cubicBezTo>
                <a:cubicBezTo>
                  <a:pt x="721219" y="157185"/>
                  <a:pt x="625741" y="59093"/>
                  <a:pt x="634190" y="6666"/>
                </a:cubicBezTo>
                <a:cubicBezTo>
                  <a:pt x="642639" y="-45761"/>
                  <a:pt x="1071771" y="224065"/>
                  <a:pt x="1172130" y="359327"/>
                </a:cubicBezTo>
                <a:cubicBezTo>
                  <a:pt x="1284818" y="469931"/>
                  <a:pt x="1315939" y="732861"/>
                  <a:pt x="1364498" y="828484"/>
                </a:cubicBezTo>
                <a:cubicBezTo>
                  <a:pt x="1413057" y="924107"/>
                  <a:pt x="1368196" y="704302"/>
                  <a:pt x="1622983" y="634996"/>
                </a:cubicBezTo>
                <a:cubicBezTo>
                  <a:pt x="1651738" y="656102"/>
                  <a:pt x="1615217" y="687310"/>
                  <a:pt x="1625965" y="876107"/>
                </a:cubicBezTo>
                <a:cubicBezTo>
                  <a:pt x="1696304" y="1038191"/>
                  <a:pt x="1801594" y="1260844"/>
                  <a:pt x="1806653" y="1574625"/>
                </a:cubicBezTo>
                <a:cubicBezTo>
                  <a:pt x="1782943" y="1785664"/>
                  <a:pt x="1652904" y="2127852"/>
                  <a:pt x="1257103" y="2258353"/>
                </a:cubicBezTo>
                <a:cubicBezTo>
                  <a:pt x="1151032" y="2251180"/>
                  <a:pt x="1400391" y="2088759"/>
                  <a:pt x="1221596" y="1769949"/>
                </a:cubicBezTo>
                <a:cubicBezTo>
                  <a:pt x="1213351" y="1722377"/>
                  <a:pt x="997020" y="1386609"/>
                  <a:pt x="924073" y="1370856"/>
                </a:cubicBezTo>
                <a:cubicBezTo>
                  <a:pt x="851126" y="1355103"/>
                  <a:pt x="867059" y="1546939"/>
                  <a:pt x="635969" y="1811046"/>
                </a:cubicBezTo>
                <a:cubicBezTo>
                  <a:pt x="456248" y="2188168"/>
                  <a:pt x="799949" y="2335891"/>
                  <a:pt x="673843" y="2297950"/>
                </a:cubicBezTo>
                <a:cubicBezTo>
                  <a:pt x="594104" y="2274594"/>
                  <a:pt x="266867" y="2177822"/>
                  <a:pt x="93035" y="1854636"/>
                </a:cubicBezTo>
                <a:close/>
              </a:path>
            </a:pathLst>
          </a:custGeom>
          <a:gradFill>
            <a:gsLst>
              <a:gs pos="100000">
                <a:srgbClr val="C00000">
                  <a:alpha val="70000"/>
                </a:srgbClr>
              </a:gs>
              <a:gs pos="73000">
                <a:srgbClr val="C40000">
                  <a:alpha val="70000"/>
                </a:srgbClr>
              </a:gs>
              <a:gs pos="50000">
                <a:srgbClr val="FF2F2F">
                  <a:alpha val="70000"/>
                </a:srgbClr>
              </a:gs>
              <a:gs pos="0">
                <a:srgbClr val="FFB9B9">
                  <a:alpha val="70000"/>
                </a:srgbClr>
              </a:gs>
            </a:gsLst>
            <a:lin ang="5400000" scaled="1"/>
          </a:gradFill>
          <a:ln>
            <a:noFill/>
          </a:ln>
          <a:effectLst>
            <a:glow rad="635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雨牧-火">
            <a:extLst>
              <a:ext uri="{FF2B5EF4-FFF2-40B4-BE49-F238E27FC236}">
                <a16:creationId xmlns:a16="http://schemas.microsoft.com/office/drawing/2014/main" id="{488476C5-8AF4-454A-8BD5-EC32ABAD9DF0}"/>
              </a:ext>
            </a:extLst>
          </p:cNvPr>
          <p:cNvSpPr/>
          <p:nvPr/>
        </p:nvSpPr>
        <p:spPr>
          <a:xfrm rot="21163122">
            <a:off x="5834639" y="4270819"/>
            <a:ext cx="118135" cy="150640"/>
          </a:xfrm>
          <a:custGeom>
            <a:avLst/>
            <a:gdLst>
              <a:gd name="connsiteX0" fmla="*/ 0 w 1010653"/>
              <a:gd name="connsiteY0" fmla="*/ 1323474 h 2646947"/>
              <a:gd name="connsiteX1" fmla="*/ 505327 w 1010653"/>
              <a:gd name="connsiteY1" fmla="*/ 0 h 2646947"/>
              <a:gd name="connsiteX2" fmla="*/ 1010654 w 1010653"/>
              <a:gd name="connsiteY2" fmla="*/ 1323474 h 2646947"/>
              <a:gd name="connsiteX3" fmla="*/ 505327 w 1010653"/>
              <a:gd name="connsiteY3" fmla="*/ 2646948 h 2646947"/>
              <a:gd name="connsiteX4" fmla="*/ 0 w 1010653"/>
              <a:gd name="connsiteY4" fmla="*/ 1323474 h 2646947"/>
              <a:gd name="connsiteX0" fmla="*/ 72 w 1010726"/>
              <a:gd name="connsiteY0" fmla="*/ 1323474 h 1689116"/>
              <a:gd name="connsiteX1" fmla="*/ 505399 w 1010726"/>
              <a:gd name="connsiteY1" fmla="*/ 0 h 1689116"/>
              <a:gd name="connsiteX2" fmla="*/ 1010726 w 1010726"/>
              <a:gd name="connsiteY2" fmla="*/ 1323474 h 1689116"/>
              <a:gd name="connsiteX3" fmla="*/ 478505 w 1010726"/>
              <a:gd name="connsiteY3" fmla="*/ 1463607 h 1689116"/>
              <a:gd name="connsiteX4" fmla="*/ 72 w 1010726"/>
              <a:gd name="connsiteY4" fmla="*/ 1323474 h 1689116"/>
              <a:gd name="connsiteX0" fmla="*/ 5894 w 1016548"/>
              <a:gd name="connsiteY0" fmla="*/ 1323474 h 2085297"/>
              <a:gd name="connsiteX1" fmla="*/ 511221 w 1016548"/>
              <a:gd name="connsiteY1" fmla="*/ 0 h 2085297"/>
              <a:gd name="connsiteX2" fmla="*/ 1016548 w 1016548"/>
              <a:gd name="connsiteY2" fmla="*/ 1323474 h 2085297"/>
              <a:gd name="connsiteX3" fmla="*/ 484327 w 1016548"/>
              <a:gd name="connsiteY3" fmla="*/ 1463607 h 2085297"/>
              <a:gd name="connsiteX4" fmla="*/ 250537 w 1016548"/>
              <a:gd name="connsiteY4" fmla="*/ 2084531 h 2085297"/>
              <a:gd name="connsiteX5" fmla="*/ 5894 w 1016548"/>
              <a:gd name="connsiteY5" fmla="*/ 1323474 h 2085297"/>
              <a:gd name="connsiteX0" fmla="*/ 5894 w 1032834"/>
              <a:gd name="connsiteY0" fmla="*/ 1323474 h 2085155"/>
              <a:gd name="connsiteX1" fmla="*/ 511221 w 1032834"/>
              <a:gd name="connsiteY1" fmla="*/ 0 h 2085155"/>
              <a:gd name="connsiteX2" fmla="*/ 1016548 w 1032834"/>
              <a:gd name="connsiteY2" fmla="*/ 1323474 h 2085155"/>
              <a:gd name="connsiteX3" fmla="*/ 864619 w 1032834"/>
              <a:gd name="connsiteY3" fmla="*/ 2053154 h 2085155"/>
              <a:gd name="connsiteX4" fmla="*/ 484327 w 1032834"/>
              <a:gd name="connsiteY4" fmla="*/ 1463607 h 2085155"/>
              <a:gd name="connsiteX5" fmla="*/ 250537 w 1032834"/>
              <a:gd name="connsiteY5" fmla="*/ 2084531 h 2085155"/>
              <a:gd name="connsiteX6" fmla="*/ 5894 w 1032834"/>
              <a:gd name="connsiteY6" fmla="*/ 1323474 h 2085155"/>
              <a:gd name="connsiteX0" fmla="*/ 5894 w 1429319"/>
              <a:gd name="connsiteY0" fmla="*/ 1323475 h 2085156"/>
              <a:gd name="connsiteX1" fmla="*/ 511221 w 1429319"/>
              <a:gd name="connsiteY1" fmla="*/ 1 h 2085156"/>
              <a:gd name="connsiteX2" fmla="*/ 1424442 w 1429319"/>
              <a:gd name="connsiteY2" fmla="*/ 1332440 h 2085156"/>
              <a:gd name="connsiteX3" fmla="*/ 864619 w 1429319"/>
              <a:gd name="connsiteY3" fmla="*/ 2053155 h 2085156"/>
              <a:gd name="connsiteX4" fmla="*/ 484327 w 1429319"/>
              <a:gd name="connsiteY4" fmla="*/ 1463608 h 2085156"/>
              <a:gd name="connsiteX5" fmla="*/ 250537 w 1429319"/>
              <a:gd name="connsiteY5" fmla="*/ 2084532 h 2085156"/>
              <a:gd name="connsiteX6" fmla="*/ 5894 w 1429319"/>
              <a:gd name="connsiteY6" fmla="*/ 1323475 h 2085156"/>
              <a:gd name="connsiteX0" fmla="*/ 2269 w 1811176"/>
              <a:gd name="connsiteY0" fmla="*/ 1363834 h 2085174"/>
              <a:gd name="connsiteX1" fmla="*/ 893078 w 1811176"/>
              <a:gd name="connsiteY1" fmla="*/ 19 h 2085174"/>
              <a:gd name="connsiteX2" fmla="*/ 1806299 w 1811176"/>
              <a:gd name="connsiteY2" fmla="*/ 1332458 h 2085174"/>
              <a:gd name="connsiteX3" fmla="*/ 1246476 w 1811176"/>
              <a:gd name="connsiteY3" fmla="*/ 2053173 h 2085174"/>
              <a:gd name="connsiteX4" fmla="*/ 866184 w 1811176"/>
              <a:gd name="connsiteY4" fmla="*/ 1463626 h 2085174"/>
              <a:gd name="connsiteX5" fmla="*/ 632394 w 1811176"/>
              <a:gd name="connsiteY5" fmla="*/ 2084550 h 2085174"/>
              <a:gd name="connsiteX6" fmla="*/ 2269 w 1811176"/>
              <a:gd name="connsiteY6" fmla="*/ 1363834 h 2085174"/>
              <a:gd name="connsiteX0" fmla="*/ 128 w 1809035"/>
              <a:gd name="connsiteY0" fmla="*/ 1552090 h 2273430"/>
              <a:gd name="connsiteX1" fmla="*/ 689231 w 1809035"/>
              <a:gd name="connsiteY1" fmla="*/ 16 h 2273430"/>
              <a:gd name="connsiteX2" fmla="*/ 1804158 w 1809035"/>
              <a:gd name="connsiteY2" fmla="*/ 1520714 h 2273430"/>
              <a:gd name="connsiteX3" fmla="*/ 1244335 w 1809035"/>
              <a:gd name="connsiteY3" fmla="*/ 2241429 h 2273430"/>
              <a:gd name="connsiteX4" fmla="*/ 864043 w 1809035"/>
              <a:gd name="connsiteY4" fmla="*/ 1651882 h 2273430"/>
              <a:gd name="connsiteX5" fmla="*/ 630253 w 1809035"/>
              <a:gd name="connsiteY5" fmla="*/ 2272806 h 2273430"/>
              <a:gd name="connsiteX6" fmla="*/ 128 w 1809035"/>
              <a:gd name="connsiteY6" fmla="*/ 1552090 h 2273430"/>
              <a:gd name="connsiteX0" fmla="*/ 40092 w 1848999"/>
              <a:gd name="connsiteY0" fmla="*/ 1560145 h 2281485"/>
              <a:gd name="connsiteX1" fmla="*/ 136817 w 1848999"/>
              <a:gd name="connsiteY1" fmla="*/ 954084 h 2281485"/>
              <a:gd name="connsiteX2" fmla="*/ 729195 w 1848999"/>
              <a:gd name="connsiteY2" fmla="*/ 8071 h 2281485"/>
              <a:gd name="connsiteX3" fmla="*/ 1844122 w 1848999"/>
              <a:gd name="connsiteY3" fmla="*/ 1528769 h 2281485"/>
              <a:gd name="connsiteX4" fmla="*/ 1284299 w 1848999"/>
              <a:gd name="connsiteY4" fmla="*/ 2249484 h 2281485"/>
              <a:gd name="connsiteX5" fmla="*/ 904007 w 1848999"/>
              <a:gd name="connsiteY5" fmla="*/ 1659937 h 2281485"/>
              <a:gd name="connsiteX6" fmla="*/ 670217 w 1848999"/>
              <a:gd name="connsiteY6" fmla="*/ 2280861 h 2281485"/>
              <a:gd name="connsiteX7" fmla="*/ 40092 w 1848999"/>
              <a:gd name="connsiteY7" fmla="*/ 1560145 h 2281485"/>
              <a:gd name="connsiteX0" fmla="*/ 40092 w 1848999"/>
              <a:gd name="connsiteY0" fmla="*/ 1557671 h 2279011"/>
              <a:gd name="connsiteX1" fmla="*/ 136817 w 1848999"/>
              <a:gd name="connsiteY1" fmla="*/ 951610 h 2279011"/>
              <a:gd name="connsiteX2" fmla="*/ 307146 w 1848999"/>
              <a:gd name="connsiteY2" fmla="*/ 1009882 h 2279011"/>
              <a:gd name="connsiteX3" fmla="*/ 729195 w 1848999"/>
              <a:gd name="connsiteY3" fmla="*/ 5597 h 2279011"/>
              <a:gd name="connsiteX4" fmla="*/ 1844122 w 1848999"/>
              <a:gd name="connsiteY4" fmla="*/ 1526295 h 2279011"/>
              <a:gd name="connsiteX5" fmla="*/ 1284299 w 1848999"/>
              <a:gd name="connsiteY5" fmla="*/ 2247010 h 2279011"/>
              <a:gd name="connsiteX6" fmla="*/ 904007 w 1848999"/>
              <a:gd name="connsiteY6" fmla="*/ 1657463 h 2279011"/>
              <a:gd name="connsiteX7" fmla="*/ 670217 w 1848999"/>
              <a:gd name="connsiteY7" fmla="*/ 2278387 h 2279011"/>
              <a:gd name="connsiteX8" fmla="*/ 40092 w 1848999"/>
              <a:gd name="connsiteY8" fmla="*/ 1557671 h 2279011"/>
              <a:gd name="connsiteX0" fmla="*/ 40092 w 1848999"/>
              <a:gd name="connsiteY0" fmla="*/ 1594321 h 2315661"/>
              <a:gd name="connsiteX1" fmla="*/ 136817 w 1848999"/>
              <a:gd name="connsiteY1" fmla="*/ 988260 h 2315661"/>
              <a:gd name="connsiteX2" fmla="*/ 307146 w 1848999"/>
              <a:gd name="connsiteY2" fmla="*/ 1046532 h 2315661"/>
              <a:gd name="connsiteX3" fmla="*/ 616428 w 1848999"/>
              <a:gd name="connsiteY3" fmla="*/ 477273 h 2315661"/>
              <a:gd name="connsiteX4" fmla="*/ 729195 w 1848999"/>
              <a:gd name="connsiteY4" fmla="*/ 42247 h 2315661"/>
              <a:gd name="connsiteX5" fmla="*/ 1844122 w 1848999"/>
              <a:gd name="connsiteY5" fmla="*/ 1562945 h 2315661"/>
              <a:gd name="connsiteX6" fmla="*/ 1284299 w 1848999"/>
              <a:gd name="connsiteY6" fmla="*/ 2283660 h 2315661"/>
              <a:gd name="connsiteX7" fmla="*/ 904007 w 1848999"/>
              <a:gd name="connsiteY7" fmla="*/ 1694113 h 2315661"/>
              <a:gd name="connsiteX8" fmla="*/ 670217 w 1848999"/>
              <a:gd name="connsiteY8" fmla="*/ 2315037 h 2315661"/>
              <a:gd name="connsiteX9" fmla="*/ 40092 w 1848999"/>
              <a:gd name="connsiteY9" fmla="*/ 1594321 h 2315661"/>
              <a:gd name="connsiteX0" fmla="*/ 40092 w 1845116"/>
              <a:gd name="connsiteY0" fmla="*/ 1552999 h 2274339"/>
              <a:gd name="connsiteX1" fmla="*/ 136817 w 1845116"/>
              <a:gd name="connsiteY1" fmla="*/ 946938 h 2274339"/>
              <a:gd name="connsiteX2" fmla="*/ 307146 w 1845116"/>
              <a:gd name="connsiteY2" fmla="*/ 1005210 h 2274339"/>
              <a:gd name="connsiteX3" fmla="*/ 616428 w 1845116"/>
              <a:gd name="connsiteY3" fmla="*/ 435951 h 2274339"/>
              <a:gd name="connsiteX4" fmla="*/ 729195 w 1845116"/>
              <a:gd name="connsiteY4" fmla="*/ 925 h 2274339"/>
              <a:gd name="connsiteX5" fmla="*/ 1176722 w 1845116"/>
              <a:gd name="connsiteY5" fmla="*/ 359751 h 2274339"/>
              <a:gd name="connsiteX6" fmla="*/ 1844122 w 1845116"/>
              <a:gd name="connsiteY6" fmla="*/ 1521623 h 2274339"/>
              <a:gd name="connsiteX7" fmla="*/ 1284299 w 1845116"/>
              <a:gd name="connsiteY7" fmla="*/ 2242338 h 2274339"/>
              <a:gd name="connsiteX8" fmla="*/ 904007 w 1845116"/>
              <a:gd name="connsiteY8" fmla="*/ 1652791 h 2274339"/>
              <a:gd name="connsiteX9" fmla="*/ 670217 w 1845116"/>
              <a:gd name="connsiteY9" fmla="*/ 2273715 h 2274339"/>
              <a:gd name="connsiteX10" fmla="*/ 40092 w 1845116"/>
              <a:gd name="connsiteY10" fmla="*/ 1552999 h 2274339"/>
              <a:gd name="connsiteX0" fmla="*/ 40092 w 1844880"/>
              <a:gd name="connsiteY0" fmla="*/ 1552522 h 2273862"/>
              <a:gd name="connsiteX1" fmla="*/ 136817 w 1844880"/>
              <a:gd name="connsiteY1" fmla="*/ 946461 h 2273862"/>
              <a:gd name="connsiteX2" fmla="*/ 307146 w 1844880"/>
              <a:gd name="connsiteY2" fmla="*/ 1004733 h 2273862"/>
              <a:gd name="connsiteX3" fmla="*/ 616428 w 1844880"/>
              <a:gd name="connsiteY3" fmla="*/ 435474 h 2273862"/>
              <a:gd name="connsiteX4" fmla="*/ 729195 w 1844880"/>
              <a:gd name="connsiteY4" fmla="*/ 448 h 2273862"/>
              <a:gd name="connsiteX5" fmla="*/ 1176722 w 1844880"/>
              <a:gd name="connsiteY5" fmla="*/ 359274 h 2273862"/>
              <a:gd name="connsiteX6" fmla="*/ 1364981 w 1844880"/>
              <a:gd name="connsiteY6" fmla="*/ 811992 h 2273862"/>
              <a:gd name="connsiteX7" fmla="*/ 1844122 w 1844880"/>
              <a:gd name="connsiteY7" fmla="*/ 1521146 h 2273862"/>
              <a:gd name="connsiteX8" fmla="*/ 1284299 w 1844880"/>
              <a:gd name="connsiteY8" fmla="*/ 2241861 h 2273862"/>
              <a:gd name="connsiteX9" fmla="*/ 904007 w 1844880"/>
              <a:gd name="connsiteY9" fmla="*/ 1652314 h 2273862"/>
              <a:gd name="connsiteX10" fmla="*/ 670217 w 1844880"/>
              <a:gd name="connsiteY10" fmla="*/ 2273238 h 2273862"/>
              <a:gd name="connsiteX11" fmla="*/ 40092 w 1844880"/>
              <a:gd name="connsiteY11" fmla="*/ 1552522 h 2273862"/>
              <a:gd name="connsiteX0" fmla="*/ 40092 w 1847464"/>
              <a:gd name="connsiteY0" fmla="*/ 1552522 h 2273862"/>
              <a:gd name="connsiteX1" fmla="*/ 136817 w 1847464"/>
              <a:gd name="connsiteY1" fmla="*/ 946461 h 2273862"/>
              <a:gd name="connsiteX2" fmla="*/ 307146 w 1847464"/>
              <a:gd name="connsiteY2" fmla="*/ 1004733 h 2273862"/>
              <a:gd name="connsiteX3" fmla="*/ 616428 w 1847464"/>
              <a:gd name="connsiteY3" fmla="*/ 435474 h 2273862"/>
              <a:gd name="connsiteX4" fmla="*/ 729195 w 1847464"/>
              <a:gd name="connsiteY4" fmla="*/ 448 h 2273862"/>
              <a:gd name="connsiteX5" fmla="*/ 1176722 w 1847464"/>
              <a:gd name="connsiteY5" fmla="*/ 359274 h 2273862"/>
              <a:gd name="connsiteX6" fmla="*/ 1364981 w 1847464"/>
              <a:gd name="connsiteY6" fmla="*/ 811992 h 2273862"/>
              <a:gd name="connsiteX7" fmla="*/ 1607028 w 1847464"/>
              <a:gd name="connsiteY7" fmla="*/ 610285 h 2273862"/>
              <a:gd name="connsiteX8" fmla="*/ 1844122 w 1847464"/>
              <a:gd name="connsiteY8" fmla="*/ 1521146 h 2273862"/>
              <a:gd name="connsiteX9" fmla="*/ 1284299 w 1847464"/>
              <a:gd name="connsiteY9" fmla="*/ 2241861 h 2273862"/>
              <a:gd name="connsiteX10" fmla="*/ 904007 w 1847464"/>
              <a:gd name="connsiteY10" fmla="*/ 1652314 h 2273862"/>
              <a:gd name="connsiteX11" fmla="*/ 670217 w 1847464"/>
              <a:gd name="connsiteY11" fmla="*/ 2273238 h 2273862"/>
              <a:gd name="connsiteX12" fmla="*/ 40092 w 1847464"/>
              <a:gd name="connsiteY12" fmla="*/ 1552522 h 2273862"/>
              <a:gd name="connsiteX0" fmla="*/ 40092 w 1857496"/>
              <a:gd name="connsiteY0" fmla="*/ 1552522 h 2273862"/>
              <a:gd name="connsiteX1" fmla="*/ 136817 w 1857496"/>
              <a:gd name="connsiteY1" fmla="*/ 946461 h 2273862"/>
              <a:gd name="connsiteX2" fmla="*/ 307146 w 1857496"/>
              <a:gd name="connsiteY2" fmla="*/ 1004733 h 2273862"/>
              <a:gd name="connsiteX3" fmla="*/ 616428 w 1857496"/>
              <a:gd name="connsiteY3" fmla="*/ 435474 h 2273862"/>
              <a:gd name="connsiteX4" fmla="*/ 729195 w 1857496"/>
              <a:gd name="connsiteY4" fmla="*/ 448 h 2273862"/>
              <a:gd name="connsiteX5" fmla="*/ 1176722 w 1857496"/>
              <a:gd name="connsiteY5" fmla="*/ 359274 h 2273862"/>
              <a:gd name="connsiteX6" fmla="*/ 1364981 w 1857496"/>
              <a:gd name="connsiteY6" fmla="*/ 811992 h 2273862"/>
              <a:gd name="connsiteX7" fmla="*/ 1607028 w 1857496"/>
              <a:gd name="connsiteY7" fmla="*/ 610285 h 2273862"/>
              <a:gd name="connsiteX8" fmla="*/ 1642887 w 1857496"/>
              <a:gd name="connsiteY8" fmla="*/ 865779 h 2273862"/>
              <a:gd name="connsiteX9" fmla="*/ 1844122 w 1857496"/>
              <a:gd name="connsiteY9" fmla="*/ 1521146 h 2273862"/>
              <a:gd name="connsiteX10" fmla="*/ 1284299 w 1857496"/>
              <a:gd name="connsiteY10" fmla="*/ 2241861 h 2273862"/>
              <a:gd name="connsiteX11" fmla="*/ 904007 w 1857496"/>
              <a:gd name="connsiteY11" fmla="*/ 1652314 h 2273862"/>
              <a:gd name="connsiteX12" fmla="*/ 670217 w 1857496"/>
              <a:gd name="connsiteY12" fmla="*/ 2273238 h 2273862"/>
              <a:gd name="connsiteX13" fmla="*/ 40092 w 1857496"/>
              <a:gd name="connsiteY13" fmla="*/ 1552522 h 2273862"/>
              <a:gd name="connsiteX0" fmla="*/ 40092 w 1857496"/>
              <a:gd name="connsiteY0" fmla="*/ 1552522 h 2292342"/>
              <a:gd name="connsiteX1" fmla="*/ 136817 w 1857496"/>
              <a:gd name="connsiteY1" fmla="*/ 946461 h 2292342"/>
              <a:gd name="connsiteX2" fmla="*/ 307146 w 1857496"/>
              <a:gd name="connsiteY2" fmla="*/ 1004733 h 2292342"/>
              <a:gd name="connsiteX3" fmla="*/ 616428 w 1857496"/>
              <a:gd name="connsiteY3" fmla="*/ 435474 h 2292342"/>
              <a:gd name="connsiteX4" fmla="*/ 729195 w 1857496"/>
              <a:gd name="connsiteY4" fmla="*/ 448 h 2292342"/>
              <a:gd name="connsiteX5" fmla="*/ 1176722 w 1857496"/>
              <a:gd name="connsiteY5" fmla="*/ 359274 h 2292342"/>
              <a:gd name="connsiteX6" fmla="*/ 1364981 w 1857496"/>
              <a:gd name="connsiteY6" fmla="*/ 811992 h 2292342"/>
              <a:gd name="connsiteX7" fmla="*/ 1607028 w 1857496"/>
              <a:gd name="connsiteY7" fmla="*/ 610285 h 2292342"/>
              <a:gd name="connsiteX8" fmla="*/ 1642887 w 1857496"/>
              <a:gd name="connsiteY8" fmla="*/ 865779 h 2292342"/>
              <a:gd name="connsiteX9" fmla="*/ 1844122 w 1857496"/>
              <a:gd name="connsiteY9" fmla="*/ 1521146 h 2292342"/>
              <a:gd name="connsiteX10" fmla="*/ 1284299 w 1857496"/>
              <a:gd name="connsiteY10" fmla="*/ 2241861 h 2292342"/>
              <a:gd name="connsiteX11" fmla="*/ 904007 w 1857496"/>
              <a:gd name="connsiteY11" fmla="*/ 1652314 h 2292342"/>
              <a:gd name="connsiteX12" fmla="*/ 670217 w 1857496"/>
              <a:gd name="connsiteY12" fmla="*/ 2291732 h 2292342"/>
              <a:gd name="connsiteX13" fmla="*/ 40092 w 1857496"/>
              <a:gd name="connsiteY13" fmla="*/ 1552522 h 2292342"/>
              <a:gd name="connsiteX0" fmla="*/ 40092 w 1857496"/>
              <a:gd name="connsiteY0" fmla="*/ 1552522 h 2292146"/>
              <a:gd name="connsiteX1" fmla="*/ 136817 w 1857496"/>
              <a:gd name="connsiteY1" fmla="*/ 946461 h 2292146"/>
              <a:gd name="connsiteX2" fmla="*/ 307146 w 1857496"/>
              <a:gd name="connsiteY2" fmla="*/ 1004733 h 2292146"/>
              <a:gd name="connsiteX3" fmla="*/ 616428 w 1857496"/>
              <a:gd name="connsiteY3" fmla="*/ 435474 h 2292146"/>
              <a:gd name="connsiteX4" fmla="*/ 729195 w 1857496"/>
              <a:gd name="connsiteY4" fmla="*/ 448 h 2292146"/>
              <a:gd name="connsiteX5" fmla="*/ 1176722 w 1857496"/>
              <a:gd name="connsiteY5" fmla="*/ 359274 h 2292146"/>
              <a:gd name="connsiteX6" fmla="*/ 1364981 w 1857496"/>
              <a:gd name="connsiteY6" fmla="*/ 811992 h 2292146"/>
              <a:gd name="connsiteX7" fmla="*/ 1607028 w 1857496"/>
              <a:gd name="connsiteY7" fmla="*/ 610285 h 2292146"/>
              <a:gd name="connsiteX8" fmla="*/ 1642887 w 1857496"/>
              <a:gd name="connsiteY8" fmla="*/ 865779 h 2292146"/>
              <a:gd name="connsiteX9" fmla="*/ 1844122 w 1857496"/>
              <a:gd name="connsiteY9" fmla="*/ 1521146 h 2292146"/>
              <a:gd name="connsiteX10" fmla="*/ 1284299 w 1857496"/>
              <a:gd name="connsiteY10" fmla="*/ 2241861 h 2292146"/>
              <a:gd name="connsiteX11" fmla="*/ 922501 w 1857496"/>
              <a:gd name="connsiteY11" fmla="*/ 1335870 h 2292146"/>
              <a:gd name="connsiteX12" fmla="*/ 670217 w 1857496"/>
              <a:gd name="connsiteY12" fmla="*/ 2291732 h 2292146"/>
              <a:gd name="connsiteX13" fmla="*/ 40092 w 1857496"/>
              <a:gd name="connsiteY13" fmla="*/ 1552522 h 2292146"/>
              <a:gd name="connsiteX0" fmla="*/ 40092 w 1857496"/>
              <a:gd name="connsiteY0" fmla="*/ 1552522 h 2294419"/>
              <a:gd name="connsiteX1" fmla="*/ 136817 w 1857496"/>
              <a:gd name="connsiteY1" fmla="*/ 946461 h 2294419"/>
              <a:gd name="connsiteX2" fmla="*/ 307146 w 1857496"/>
              <a:gd name="connsiteY2" fmla="*/ 1004733 h 2294419"/>
              <a:gd name="connsiteX3" fmla="*/ 616428 w 1857496"/>
              <a:gd name="connsiteY3" fmla="*/ 435474 h 2294419"/>
              <a:gd name="connsiteX4" fmla="*/ 729195 w 1857496"/>
              <a:gd name="connsiteY4" fmla="*/ 448 h 2294419"/>
              <a:gd name="connsiteX5" fmla="*/ 1176722 w 1857496"/>
              <a:gd name="connsiteY5" fmla="*/ 359274 h 2294419"/>
              <a:gd name="connsiteX6" fmla="*/ 1364981 w 1857496"/>
              <a:gd name="connsiteY6" fmla="*/ 811992 h 2294419"/>
              <a:gd name="connsiteX7" fmla="*/ 1607028 w 1857496"/>
              <a:gd name="connsiteY7" fmla="*/ 610285 h 2294419"/>
              <a:gd name="connsiteX8" fmla="*/ 1642887 w 1857496"/>
              <a:gd name="connsiteY8" fmla="*/ 865779 h 2294419"/>
              <a:gd name="connsiteX9" fmla="*/ 1844122 w 1857496"/>
              <a:gd name="connsiteY9" fmla="*/ 1521146 h 2294419"/>
              <a:gd name="connsiteX10" fmla="*/ 1284299 w 1857496"/>
              <a:gd name="connsiteY10" fmla="*/ 2241861 h 2294419"/>
              <a:gd name="connsiteX11" fmla="*/ 922501 w 1857496"/>
              <a:gd name="connsiteY11" fmla="*/ 1335870 h 2294419"/>
              <a:gd name="connsiteX12" fmla="*/ 644672 w 1857496"/>
              <a:gd name="connsiteY12" fmla="*/ 1796608 h 2294419"/>
              <a:gd name="connsiteX13" fmla="*/ 670217 w 1857496"/>
              <a:gd name="connsiteY13" fmla="*/ 2291732 h 2294419"/>
              <a:gd name="connsiteX14" fmla="*/ 40092 w 1857496"/>
              <a:gd name="connsiteY14" fmla="*/ 1552522 h 2294419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926915 w 1857800"/>
              <a:gd name="connsiteY11" fmla="*/ 1339980 h 2287227"/>
              <a:gd name="connsiteX12" fmla="*/ 636756 w 1857800"/>
              <a:gd name="connsiteY12" fmla="*/ 1794554 h 2287227"/>
              <a:gd name="connsiteX13" fmla="*/ 674630 w 1857800"/>
              <a:gd name="connsiteY13" fmla="*/ 2281458 h 2287227"/>
              <a:gd name="connsiteX14" fmla="*/ 40396 w 1857800"/>
              <a:gd name="connsiteY14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03665"/>
              <a:gd name="connsiteY0" fmla="*/ 1552522 h 2287227"/>
              <a:gd name="connsiteX1" fmla="*/ 137121 w 1803665"/>
              <a:gd name="connsiteY1" fmla="*/ 946461 h 2287227"/>
              <a:gd name="connsiteX2" fmla="*/ 307450 w 1803665"/>
              <a:gd name="connsiteY2" fmla="*/ 1004733 h 2287227"/>
              <a:gd name="connsiteX3" fmla="*/ 616732 w 1803665"/>
              <a:gd name="connsiteY3" fmla="*/ 435474 h 2287227"/>
              <a:gd name="connsiteX4" fmla="*/ 729499 w 1803665"/>
              <a:gd name="connsiteY4" fmla="*/ 448 h 2287227"/>
              <a:gd name="connsiteX5" fmla="*/ 1177026 w 1803665"/>
              <a:gd name="connsiteY5" fmla="*/ 359274 h 2287227"/>
              <a:gd name="connsiteX6" fmla="*/ 1365285 w 1803665"/>
              <a:gd name="connsiteY6" fmla="*/ 811992 h 2287227"/>
              <a:gd name="connsiteX7" fmla="*/ 1607332 w 1803665"/>
              <a:gd name="connsiteY7" fmla="*/ 610285 h 2287227"/>
              <a:gd name="connsiteX8" fmla="*/ 1643191 w 1803665"/>
              <a:gd name="connsiteY8" fmla="*/ 865779 h 2287227"/>
              <a:gd name="connsiteX9" fmla="*/ 1799220 w 1803665"/>
              <a:gd name="connsiteY9" fmla="*/ 1558133 h 2287227"/>
              <a:gd name="connsiteX10" fmla="*/ 1257890 w 1803665"/>
              <a:gd name="connsiteY10" fmla="*/ 2241861 h 2287227"/>
              <a:gd name="connsiteX11" fmla="*/ 1222383 w 1803665"/>
              <a:gd name="connsiteY11" fmla="*/ 1753457 h 2287227"/>
              <a:gd name="connsiteX12" fmla="*/ 924860 w 1803665"/>
              <a:gd name="connsiteY12" fmla="*/ 1354364 h 2287227"/>
              <a:gd name="connsiteX13" fmla="*/ 636756 w 1803665"/>
              <a:gd name="connsiteY13" fmla="*/ 1794554 h 2287227"/>
              <a:gd name="connsiteX14" fmla="*/ 674630 w 1803665"/>
              <a:gd name="connsiteY14" fmla="*/ 2281458 h 2287227"/>
              <a:gd name="connsiteX15" fmla="*/ 40396 w 1803665"/>
              <a:gd name="connsiteY15" fmla="*/ 1552522 h 2287227"/>
              <a:gd name="connsiteX0" fmla="*/ 40396 w 1800471"/>
              <a:gd name="connsiteY0" fmla="*/ 1552522 h 2287227"/>
              <a:gd name="connsiteX1" fmla="*/ 137121 w 1800471"/>
              <a:gd name="connsiteY1" fmla="*/ 946461 h 2287227"/>
              <a:gd name="connsiteX2" fmla="*/ 307450 w 1800471"/>
              <a:gd name="connsiteY2" fmla="*/ 1004733 h 2287227"/>
              <a:gd name="connsiteX3" fmla="*/ 616732 w 1800471"/>
              <a:gd name="connsiteY3" fmla="*/ 435474 h 2287227"/>
              <a:gd name="connsiteX4" fmla="*/ 729499 w 1800471"/>
              <a:gd name="connsiteY4" fmla="*/ 448 h 2287227"/>
              <a:gd name="connsiteX5" fmla="*/ 1177026 w 1800471"/>
              <a:gd name="connsiteY5" fmla="*/ 359274 h 2287227"/>
              <a:gd name="connsiteX6" fmla="*/ 1365285 w 1800471"/>
              <a:gd name="connsiteY6" fmla="*/ 811992 h 2287227"/>
              <a:gd name="connsiteX7" fmla="*/ 1607332 w 1800471"/>
              <a:gd name="connsiteY7" fmla="*/ 610285 h 2287227"/>
              <a:gd name="connsiteX8" fmla="*/ 1643191 w 1800471"/>
              <a:gd name="connsiteY8" fmla="*/ 865779 h 2287227"/>
              <a:gd name="connsiteX9" fmla="*/ 1799220 w 1800471"/>
              <a:gd name="connsiteY9" fmla="*/ 1558133 h 2287227"/>
              <a:gd name="connsiteX10" fmla="*/ 1257890 w 1800471"/>
              <a:gd name="connsiteY10" fmla="*/ 2241861 h 2287227"/>
              <a:gd name="connsiteX11" fmla="*/ 1222383 w 1800471"/>
              <a:gd name="connsiteY11" fmla="*/ 1753457 h 2287227"/>
              <a:gd name="connsiteX12" fmla="*/ 924860 w 1800471"/>
              <a:gd name="connsiteY12" fmla="*/ 1354364 h 2287227"/>
              <a:gd name="connsiteX13" fmla="*/ 636756 w 1800471"/>
              <a:gd name="connsiteY13" fmla="*/ 1794554 h 2287227"/>
              <a:gd name="connsiteX14" fmla="*/ 674630 w 1800471"/>
              <a:gd name="connsiteY14" fmla="*/ 2281458 h 2287227"/>
              <a:gd name="connsiteX15" fmla="*/ 40396 w 1800471"/>
              <a:gd name="connsiteY15" fmla="*/ 1552522 h 2287227"/>
              <a:gd name="connsiteX0" fmla="*/ 40396 w 1808639"/>
              <a:gd name="connsiteY0" fmla="*/ 1552522 h 2287227"/>
              <a:gd name="connsiteX1" fmla="*/ 137121 w 1808639"/>
              <a:gd name="connsiteY1" fmla="*/ 946461 h 2287227"/>
              <a:gd name="connsiteX2" fmla="*/ 307450 w 1808639"/>
              <a:gd name="connsiteY2" fmla="*/ 1004733 h 2287227"/>
              <a:gd name="connsiteX3" fmla="*/ 616732 w 1808639"/>
              <a:gd name="connsiteY3" fmla="*/ 435474 h 2287227"/>
              <a:gd name="connsiteX4" fmla="*/ 729499 w 1808639"/>
              <a:gd name="connsiteY4" fmla="*/ 448 h 2287227"/>
              <a:gd name="connsiteX5" fmla="*/ 1177026 w 1808639"/>
              <a:gd name="connsiteY5" fmla="*/ 359274 h 2287227"/>
              <a:gd name="connsiteX6" fmla="*/ 1365285 w 1808639"/>
              <a:gd name="connsiteY6" fmla="*/ 811992 h 2287227"/>
              <a:gd name="connsiteX7" fmla="*/ 1607332 w 1808639"/>
              <a:gd name="connsiteY7" fmla="*/ 610285 h 2287227"/>
              <a:gd name="connsiteX8" fmla="*/ 1643191 w 1808639"/>
              <a:gd name="connsiteY8" fmla="*/ 865779 h 2287227"/>
              <a:gd name="connsiteX9" fmla="*/ 1807440 w 1808639"/>
              <a:gd name="connsiteY9" fmla="*/ 1558133 h 2287227"/>
              <a:gd name="connsiteX10" fmla="*/ 1257890 w 1808639"/>
              <a:gd name="connsiteY10" fmla="*/ 2241861 h 2287227"/>
              <a:gd name="connsiteX11" fmla="*/ 1222383 w 1808639"/>
              <a:gd name="connsiteY11" fmla="*/ 1753457 h 2287227"/>
              <a:gd name="connsiteX12" fmla="*/ 924860 w 1808639"/>
              <a:gd name="connsiteY12" fmla="*/ 1354364 h 2287227"/>
              <a:gd name="connsiteX13" fmla="*/ 636756 w 1808639"/>
              <a:gd name="connsiteY13" fmla="*/ 1794554 h 2287227"/>
              <a:gd name="connsiteX14" fmla="*/ 674630 w 1808639"/>
              <a:gd name="connsiteY14" fmla="*/ 2281458 h 2287227"/>
              <a:gd name="connsiteX15" fmla="*/ 40396 w 1808639"/>
              <a:gd name="connsiteY15" fmla="*/ 1552522 h 2287227"/>
              <a:gd name="connsiteX0" fmla="*/ 40396 w 1808113"/>
              <a:gd name="connsiteY0" fmla="*/ 1552522 h 2287227"/>
              <a:gd name="connsiteX1" fmla="*/ 137121 w 1808113"/>
              <a:gd name="connsiteY1" fmla="*/ 946461 h 2287227"/>
              <a:gd name="connsiteX2" fmla="*/ 307450 w 1808113"/>
              <a:gd name="connsiteY2" fmla="*/ 1004733 h 2287227"/>
              <a:gd name="connsiteX3" fmla="*/ 616732 w 1808113"/>
              <a:gd name="connsiteY3" fmla="*/ 435474 h 2287227"/>
              <a:gd name="connsiteX4" fmla="*/ 729499 w 1808113"/>
              <a:gd name="connsiteY4" fmla="*/ 448 h 2287227"/>
              <a:gd name="connsiteX5" fmla="*/ 1177026 w 1808113"/>
              <a:gd name="connsiteY5" fmla="*/ 359274 h 2287227"/>
              <a:gd name="connsiteX6" fmla="*/ 1365285 w 1808113"/>
              <a:gd name="connsiteY6" fmla="*/ 811992 h 2287227"/>
              <a:gd name="connsiteX7" fmla="*/ 1607332 w 1808113"/>
              <a:gd name="connsiteY7" fmla="*/ 610285 h 2287227"/>
              <a:gd name="connsiteX8" fmla="*/ 1643191 w 1808113"/>
              <a:gd name="connsiteY8" fmla="*/ 865779 h 2287227"/>
              <a:gd name="connsiteX9" fmla="*/ 1807440 w 1808113"/>
              <a:gd name="connsiteY9" fmla="*/ 1558133 h 2287227"/>
              <a:gd name="connsiteX10" fmla="*/ 1257890 w 1808113"/>
              <a:gd name="connsiteY10" fmla="*/ 2241861 h 2287227"/>
              <a:gd name="connsiteX11" fmla="*/ 1222383 w 1808113"/>
              <a:gd name="connsiteY11" fmla="*/ 1753457 h 2287227"/>
              <a:gd name="connsiteX12" fmla="*/ 924860 w 1808113"/>
              <a:gd name="connsiteY12" fmla="*/ 1354364 h 2287227"/>
              <a:gd name="connsiteX13" fmla="*/ 636756 w 1808113"/>
              <a:gd name="connsiteY13" fmla="*/ 1794554 h 2287227"/>
              <a:gd name="connsiteX14" fmla="*/ 674630 w 1808113"/>
              <a:gd name="connsiteY14" fmla="*/ 2281458 h 2287227"/>
              <a:gd name="connsiteX15" fmla="*/ 40396 w 1808113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6624 h 2291329"/>
              <a:gd name="connsiteX1" fmla="*/ 137121 w 1807440"/>
              <a:gd name="connsiteY1" fmla="*/ 950563 h 2291329"/>
              <a:gd name="connsiteX2" fmla="*/ 307450 w 1807440"/>
              <a:gd name="connsiteY2" fmla="*/ 1008835 h 2291329"/>
              <a:gd name="connsiteX3" fmla="*/ 616732 w 1807440"/>
              <a:gd name="connsiteY3" fmla="*/ 439576 h 2291329"/>
              <a:gd name="connsiteX4" fmla="*/ 651415 w 1807440"/>
              <a:gd name="connsiteY4" fmla="*/ 440 h 2291329"/>
              <a:gd name="connsiteX5" fmla="*/ 1177026 w 1807440"/>
              <a:gd name="connsiteY5" fmla="*/ 363376 h 2291329"/>
              <a:gd name="connsiteX6" fmla="*/ 1365285 w 1807440"/>
              <a:gd name="connsiteY6" fmla="*/ 816094 h 2291329"/>
              <a:gd name="connsiteX7" fmla="*/ 1623770 w 1807440"/>
              <a:gd name="connsiteY7" fmla="*/ 622606 h 2291329"/>
              <a:gd name="connsiteX8" fmla="*/ 1626752 w 1807440"/>
              <a:gd name="connsiteY8" fmla="*/ 863717 h 2291329"/>
              <a:gd name="connsiteX9" fmla="*/ 1807440 w 1807440"/>
              <a:gd name="connsiteY9" fmla="*/ 1562235 h 2291329"/>
              <a:gd name="connsiteX10" fmla="*/ 1257890 w 1807440"/>
              <a:gd name="connsiteY10" fmla="*/ 2245963 h 2291329"/>
              <a:gd name="connsiteX11" fmla="*/ 1222383 w 1807440"/>
              <a:gd name="connsiteY11" fmla="*/ 1757559 h 2291329"/>
              <a:gd name="connsiteX12" fmla="*/ 924860 w 1807440"/>
              <a:gd name="connsiteY12" fmla="*/ 1358466 h 2291329"/>
              <a:gd name="connsiteX13" fmla="*/ 636756 w 1807440"/>
              <a:gd name="connsiteY13" fmla="*/ 1798656 h 2291329"/>
              <a:gd name="connsiteX14" fmla="*/ 674630 w 1807440"/>
              <a:gd name="connsiteY14" fmla="*/ 2285560 h 2291329"/>
              <a:gd name="connsiteX15" fmla="*/ 40396 w 1807440"/>
              <a:gd name="connsiteY15" fmla="*/ 1556624 h 2291329"/>
              <a:gd name="connsiteX0" fmla="*/ 40396 w 1807440"/>
              <a:gd name="connsiteY0" fmla="*/ 1556864 h 2291569"/>
              <a:gd name="connsiteX1" fmla="*/ 137121 w 1807440"/>
              <a:gd name="connsiteY1" fmla="*/ 950803 h 2291569"/>
              <a:gd name="connsiteX2" fmla="*/ 307450 w 1807440"/>
              <a:gd name="connsiteY2" fmla="*/ 1009075 h 2291569"/>
              <a:gd name="connsiteX3" fmla="*/ 616732 w 1807440"/>
              <a:gd name="connsiteY3" fmla="*/ 439816 h 2291569"/>
              <a:gd name="connsiteX4" fmla="*/ 651415 w 1807440"/>
              <a:gd name="connsiteY4" fmla="*/ 680 h 2291569"/>
              <a:gd name="connsiteX5" fmla="*/ 1172917 w 1807440"/>
              <a:gd name="connsiteY5" fmla="*/ 347177 h 2291569"/>
              <a:gd name="connsiteX6" fmla="*/ 1365285 w 1807440"/>
              <a:gd name="connsiteY6" fmla="*/ 816334 h 2291569"/>
              <a:gd name="connsiteX7" fmla="*/ 1623770 w 1807440"/>
              <a:gd name="connsiteY7" fmla="*/ 622846 h 2291569"/>
              <a:gd name="connsiteX8" fmla="*/ 1626752 w 1807440"/>
              <a:gd name="connsiteY8" fmla="*/ 863957 h 2291569"/>
              <a:gd name="connsiteX9" fmla="*/ 1807440 w 1807440"/>
              <a:gd name="connsiteY9" fmla="*/ 1562475 h 2291569"/>
              <a:gd name="connsiteX10" fmla="*/ 1257890 w 1807440"/>
              <a:gd name="connsiteY10" fmla="*/ 2246203 h 2291569"/>
              <a:gd name="connsiteX11" fmla="*/ 1222383 w 1807440"/>
              <a:gd name="connsiteY11" fmla="*/ 1757799 h 2291569"/>
              <a:gd name="connsiteX12" fmla="*/ 924860 w 1807440"/>
              <a:gd name="connsiteY12" fmla="*/ 1358706 h 2291569"/>
              <a:gd name="connsiteX13" fmla="*/ 636756 w 1807440"/>
              <a:gd name="connsiteY13" fmla="*/ 1798896 h 2291569"/>
              <a:gd name="connsiteX14" fmla="*/ 674630 w 1807440"/>
              <a:gd name="connsiteY14" fmla="*/ 2285800 h 2291569"/>
              <a:gd name="connsiteX15" fmla="*/ 40396 w 1807440"/>
              <a:gd name="connsiteY15" fmla="*/ 1556864 h 2291569"/>
              <a:gd name="connsiteX0" fmla="*/ 40396 w 1807440"/>
              <a:gd name="connsiteY0" fmla="*/ 1556933 h 2291638"/>
              <a:gd name="connsiteX1" fmla="*/ 137121 w 1807440"/>
              <a:gd name="connsiteY1" fmla="*/ 950872 h 2291638"/>
              <a:gd name="connsiteX2" fmla="*/ 307450 w 1807440"/>
              <a:gd name="connsiteY2" fmla="*/ 1009144 h 2291638"/>
              <a:gd name="connsiteX3" fmla="*/ 616732 w 1807440"/>
              <a:gd name="connsiteY3" fmla="*/ 439885 h 2291638"/>
              <a:gd name="connsiteX4" fmla="*/ 651415 w 1807440"/>
              <a:gd name="connsiteY4" fmla="*/ 749 h 2291638"/>
              <a:gd name="connsiteX5" fmla="*/ 1172917 w 1807440"/>
              <a:gd name="connsiteY5" fmla="*/ 347246 h 2291638"/>
              <a:gd name="connsiteX6" fmla="*/ 1365285 w 1807440"/>
              <a:gd name="connsiteY6" fmla="*/ 816403 h 2291638"/>
              <a:gd name="connsiteX7" fmla="*/ 1623770 w 1807440"/>
              <a:gd name="connsiteY7" fmla="*/ 622915 h 2291638"/>
              <a:gd name="connsiteX8" fmla="*/ 1626752 w 1807440"/>
              <a:gd name="connsiteY8" fmla="*/ 864026 h 2291638"/>
              <a:gd name="connsiteX9" fmla="*/ 1807440 w 1807440"/>
              <a:gd name="connsiteY9" fmla="*/ 1562544 h 2291638"/>
              <a:gd name="connsiteX10" fmla="*/ 1257890 w 1807440"/>
              <a:gd name="connsiteY10" fmla="*/ 2246272 h 2291638"/>
              <a:gd name="connsiteX11" fmla="*/ 1222383 w 1807440"/>
              <a:gd name="connsiteY11" fmla="*/ 1757868 h 2291638"/>
              <a:gd name="connsiteX12" fmla="*/ 924860 w 1807440"/>
              <a:gd name="connsiteY12" fmla="*/ 1358775 h 2291638"/>
              <a:gd name="connsiteX13" fmla="*/ 636756 w 1807440"/>
              <a:gd name="connsiteY13" fmla="*/ 1798965 h 2291638"/>
              <a:gd name="connsiteX14" fmla="*/ 674630 w 1807440"/>
              <a:gd name="connsiteY14" fmla="*/ 2285869 h 2291638"/>
              <a:gd name="connsiteX15" fmla="*/ 40396 w 1807440"/>
              <a:gd name="connsiteY15" fmla="*/ 1556933 h 2291638"/>
              <a:gd name="connsiteX0" fmla="*/ 40396 w 1807440"/>
              <a:gd name="connsiteY0" fmla="*/ 1563078 h 2297783"/>
              <a:gd name="connsiteX1" fmla="*/ 137121 w 1807440"/>
              <a:gd name="connsiteY1" fmla="*/ 957017 h 2297783"/>
              <a:gd name="connsiteX2" fmla="*/ 307450 w 1807440"/>
              <a:gd name="connsiteY2" fmla="*/ 1015289 h 2297783"/>
              <a:gd name="connsiteX3" fmla="*/ 616732 w 1807440"/>
              <a:gd name="connsiteY3" fmla="*/ 446030 h 2297783"/>
              <a:gd name="connsiteX4" fmla="*/ 647306 w 1807440"/>
              <a:gd name="connsiteY4" fmla="*/ 730 h 2297783"/>
              <a:gd name="connsiteX5" fmla="*/ 1172917 w 1807440"/>
              <a:gd name="connsiteY5" fmla="*/ 353391 h 2297783"/>
              <a:gd name="connsiteX6" fmla="*/ 1365285 w 1807440"/>
              <a:gd name="connsiteY6" fmla="*/ 822548 h 2297783"/>
              <a:gd name="connsiteX7" fmla="*/ 1623770 w 1807440"/>
              <a:gd name="connsiteY7" fmla="*/ 629060 h 2297783"/>
              <a:gd name="connsiteX8" fmla="*/ 1626752 w 1807440"/>
              <a:gd name="connsiteY8" fmla="*/ 870171 h 2297783"/>
              <a:gd name="connsiteX9" fmla="*/ 1807440 w 1807440"/>
              <a:gd name="connsiteY9" fmla="*/ 1568689 h 2297783"/>
              <a:gd name="connsiteX10" fmla="*/ 1257890 w 1807440"/>
              <a:gd name="connsiteY10" fmla="*/ 2252417 h 2297783"/>
              <a:gd name="connsiteX11" fmla="*/ 1222383 w 1807440"/>
              <a:gd name="connsiteY11" fmla="*/ 1764013 h 2297783"/>
              <a:gd name="connsiteX12" fmla="*/ 924860 w 1807440"/>
              <a:gd name="connsiteY12" fmla="*/ 1364920 h 2297783"/>
              <a:gd name="connsiteX13" fmla="*/ 636756 w 1807440"/>
              <a:gd name="connsiteY13" fmla="*/ 1805110 h 2297783"/>
              <a:gd name="connsiteX14" fmla="*/ 674630 w 1807440"/>
              <a:gd name="connsiteY14" fmla="*/ 2292014 h 2297783"/>
              <a:gd name="connsiteX15" fmla="*/ 40396 w 1807440"/>
              <a:gd name="connsiteY15" fmla="*/ 1563078 h 2297783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47306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50800 w 1780857"/>
              <a:gd name="connsiteY0" fmla="*/ 1862855 h 2303719"/>
              <a:gd name="connsiteX1" fmla="*/ 110538 w 1780857"/>
              <a:gd name="connsiteY1" fmla="*/ 962953 h 2303719"/>
              <a:gd name="connsiteX2" fmla="*/ 233605 w 1780857"/>
              <a:gd name="connsiteY2" fmla="*/ 1052047 h 2303719"/>
              <a:gd name="connsiteX3" fmla="*/ 590149 w 1780857"/>
              <a:gd name="connsiteY3" fmla="*/ 451966 h 2303719"/>
              <a:gd name="connsiteX4" fmla="*/ 608394 w 1780857"/>
              <a:gd name="connsiteY4" fmla="*/ 6666 h 2303719"/>
              <a:gd name="connsiteX5" fmla="*/ 1146334 w 1780857"/>
              <a:gd name="connsiteY5" fmla="*/ 359327 h 2303719"/>
              <a:gd name="connsiteX6" fmla="*/ 1338702 w 1780857"/>
              <a:gd name="connsiteY6" fmla="*/ 828484 h 2303719"/>
              <a:gd name="connsiteX7" fmla="*/ 1597187 w 1780857"/>
              <a:gd name="connsiteY7" fmla="*/ 634996 h 2303719"/>
              <a:gd name="connsiteX8" fmla="*/ 1600169 w 1780857"/>
              <a:gd name="connsiteY8" fmla="*/ 876107 h 2303719"/>
              <a:gd name="connsiteX9" fmla="*/ 1780857 w 1780857"/>
              <a:gd name="connsiteY9" fmla="*/ 1574625 h 2303719"/>
              <a:gd name="connsiteX10" fmla="*/ 1231307 w 1780857"/>
              <a:gd name="connsiteY10" fmla="*/ 2258353 h 2303719"/>
              <a:gd name="connsiteX11" fmla="*/ 1195800 w 1780857"/>
              <a:gd name="connsiteY11" fmla="*/ 1769949 h 2303719"/>
              <a:gd name="connsiteX12" fmla="*/ 898277 w 1780857"/>
              <a:gd name="connsiteY12" fmla="*/ 1370856 h 2303719"/>
              <a:gd name="connsiteX13" fmla="*/ 610173 w 1780857"/>
              <a:gd name="connsiteY13" fmla="*/ 1811046 h 2303719"/>
              <a:gd name="connsiteX14" fmla="*/ 648047 w 1780857"/>
              <a:gd name="connsiteY14" fmla="*/ 2297950 h 2303719"/>
              <a:gd name="connsiteX15" fmla="*/ 50800 w 1780857"/>
              <a:gd name="connsiteY15" fmla="*/ 1862855 h 2303719"/>
              <a:gd name="connsiteX0" fmla="*/ 65197 w 1795254"/>
              <a:gd name="connsiteY0" fmla="*/ 1862855 h 2303719"/>
              <a:gd name="connsiteX1" fmla="*/ 124935 w 1795254"/>
              <a:gd name="connsiteY1" fmla="*/ 962953 h 2303719"/>
              <a:gd name="connsiteX2" fmla="*/ 248002 w 1795254"/>
              <a:gd name="connsiteY2" fmla="*/ 1052047 h 2303719"/>
              <a:gd name="connsiteX3" fmla="*/ 604546 w 1795254"/>
              <a:gd name="connsiteY3" fmla="*/ 451966 h 2303719"/>
              <a:gd name="connsiteX4" fmla="*/ 622791 w 1795254"/>
              <a:gd name="connsiteY4" fmla="*/ 6666 h 2303719"/>
              <a:gd name="connsiteX5" fmla="*/ 1160731 w 1795254"/>
              <a:gd name="connsiteY5" fmla="*/ 359327 h 2303719"/>
              <a:gd name="connsiteX6" fmla="*/ 1353099 w 1795254"/>
              <a:gd name="connsiteY6" fmla="*/ 828484 h 2303719"/>
              <a:gd name="connsiteX7" fmla="*/ 1611584 w 1795254"/>
              <a:gd name="connsiteY7" fmla="*/ 634996 h 2303719"/>
              <a:gd name="connsiteX8" fmla="*/ 1614566 w 1795254"/>
              <a:gd name="connsiteY8" fmla="*/ 876107 h 2303719"/>
              <a:gd name="connsiteX9" fmla="*/ 1795254 w 1795254"/>
              <a:gd name="connsiteY9" fmla="*/ 1574625 h 2303719"/>
              <a:gd name="connsiteX10" fmla="*/ 1245704 w 1795254"/>
              <a:gd name="connsiteY10" fmla="*/ 2258353 h 2303719"/>
              <a:gd name="connsiteX11" fmla="*/ 1210197 w 1795254"/>
              <a:gd name="connsiteY11" fmla="*/ 1769949 h 2303719"/>
              <a:gd name="connsiteX12" fmla="*/ 912674 w 1795254"/>
              <a:gd name="connsiteY12" fmla="*/ 1370856 h 2303719"/>
              <a:gd name="connsiteX13" fmla="*/ 624570 w 1795254"/>
              <a:gd name="connsiteY13" fmla="*/ 1811046 h 2303719"/>
              <a:gd name="connsiteX14" fmla="*/ 662444 w 1795254"/>
              <a:gd name="connsiteY14" fmla="*/ 2297950 h 2303719"/>
              <a:gd name="connsiteX15" fmla="*/ 65197 w 1795254"/>
              <a:gd name="connsiteY15" fmla="*/ 1862855 h 2303719"/>
              <a:gd name="connsiteX0" fmla="*/ 70749 w 1784367"/>
              <a:gd name="connsiteY0" fmla="*/ 1854636 h 2303719"/>
              <a:gd name="connsiteX1" fmla="*/ 114048 w 1784367"/>
              <a:gd name="connsiteY1" fmla="*/ 962953 h 2303719"/>
              <a:gd name="connsiteX2" fmla="*/ 237115 w 1784367"/>
              <a:gd name="connsiteY2" fmla="*/ 1052047 h 2303719"/>
              <a:gd name="connsiteX3" fmla="*/ 593659 w 1784367"/>
              <a:gd name="connsiteY3" fmla="*/ 451966 h 2303719"/>
              <a:gd name="connsiteX4" fmla="*/ 611904 w 1784367"/>
              <a:gd name="connsiteY4" fmla="*/ 6666 h 2303719"/>
              <a:gd name="connsiteX5" fmla="*/ 1149844 w 1784367"/>
              <a:gd name="connsiteY5" fmla="*/ 359327 h 2303719"/>
              <a:gd name="connsiteX6" fmla="*/ 1342212 w 1784367"/>
              <a:gd name="connsiteY6" fmla="*/ 828484 h 2303719"/>
              <a:gd name="connsiteX7" fmla="*/ 1600697 w 1784367"/>
              <a:gd name="connsiteY7" fmla="*/ 634996 h 2303719"/>
              <a:gd name="connsiteX8" fmla="*/ 1603679 w 1784367"/>
              <a:gd name="connsiteY8" fmla="*/ 876107 h 2303719"/>
              <a:gd name="connsiteX9" fmla="*/ 1784367 w 1784367"/>
              <a:gd name="connsiteY9" fmla="*/ 1574625 h 2303719"/>
              <a:gd name="connsiteX10" fmla="*/ 1234817 w 1784367"/>
              <a:gd name="connsiteY10" fmla="*/ 2258353 h 2303719"/>
              <a:gd name="connsiteX11" fmla="*/ 1199310 w 1784367"/>
              <a:gd name="connsiteY11" fmla="*/ 1769949 h 2303719"/>
              <a:gd name="connsiteX12" fmla="*/ 901787 w 1784367"/>
              <a:gd name="connsiteY12" fmla="*/ 1370856 h 2303719"/>
              <a:gd name="connsiteX13" fmla="*/ 613683 w 1784367"/>
              <a:gd name="connsiteY13" fmla="*/ 1811046 h 2303719"/>
              <a:gd name="connsiteX14" fmla="*/ 651557 w 1784367"/>
              <a:gd name="connsiteY14" fmla="*/ 2297950 h 2303719"/>
              <a:gd name="connsiteX15" fmla="*/ 70749 w 1784367"/>
              <a:gd name="connsiteY15" fmla="*/ 1854636 h 2303719"/>
              <a:gd name="connsiteX0" fmla="*/ 83189 w 1796807"/>
              <a:gd name="connsiteY0" fmla="*/ 1854636 h 2303719"/>
              <a:gd name="connsiteX1" fmla="*/ 126488 w 1796807"/>
              <a:gd name="connsiteY1" fmla="*/ 962953 h 2303719"/>
              <a:gd name="connsiteX2" fmla="*/ 249555 w 1796807"/>
              <a:gd name="connsiteY2" fmla="*/ 1052047 h 2303719"/>
              <a:gd name="connsiteX3" fmla="*/ 606099 w 1796807"/>
              <a:gd name="connsiteY3" fmla="*/ 451966 h 2303719"/>
              <a:gd name="connsiteX4" fmla="*/ 624344 w 1796807"/>
              <a:gd name="connsiteY4" fmla="*/ 6666 h 2303719"/>
              <a:gd name="connsiteX5" fmla="*/ 1162284 w 1796807"/>
              <a:gd name="connsiteY5" fmla="*/ 359327 h 2303719"/>
              <a:gd name="connsiteX6" fmla="*/ 1354652 w 1796807"/>
              <a:gd name="connsiteY6" fmla="*/ 828484 h 2303719"/>
              <a:gd name="connsiteX7" fmla="*/ 1613137 w 1796807"/>
              <a:gd name="connsiteY7" fmla="*/ 634996 h 2303719"/>
              <a:gd name="connsiteX8" fmla="*/ 1616119 w 1796807"/>
              <a:gd name="connsiteY8" fmla="*/ 876107 h 2303719"/>
              <a:gd name="connsiteX9" fmla="*/ 1796807 w 1796807"/>
              <a:gd name="connsiteY9" fmla="*/ 1574625 h 2303719"/>
              <a:gd name="connsiteX10" fmla="*/ 1247257 w 1796807"/>
              <a:gd name="connsiteY10" fmla="*/ 2258353 h 2303719"/>
              <a:gd name="connsiteX11" fmla="*/ 1211750 w 1796807"/>
              <a:gd name="connsiteY11" fmla="*/ 1769949 h 2303719"/>
              <a:gd name="connsiteX12" fmla="*/ 914227 w 1796807"/>
              <a:gd name="connsiteY12" fmla="*/ 1370856 h 2303719"/>
              <a:gd name="connsiteX13" fmla="*/ 626123 w 1796807"/>
              <a:gd name="connsiteY13" fmla="*/ 1811046 h 2303719"/>
              <a:gd name="connsiteX14" fmla="*/ 663997 w 1796807"/>
              <a:gd name="connsiteY14" fmla="*/ 2297950 h 2303719"/>
              <a:gd name="connsiteX15" fmla="*/ 83189 w 1796807"/>
              <a:gd name="connsiteY15" fmla="*/ 1854636 h 2303719"/>
              <a:gd name="connsiteX0" fmla="*/ 93035 w 1806653"/>
              <a:gd name="connsiteY0" fmla="*/ 1854636 h 2303719"/>
              <a:gd name="connsiteX1" fmla="*/ 136334 w 1806653"/>
              <a:gd name="connsiteY1" fmla="*/ 962953 h 2303719"/>
              <a:gd name="connsiteX2" fmla="*/ 259401 w 1806653"/>
              <a:gd name="connsiteY2" fmla="*/ 1052047 h 2303719"/>
              <a:gd name="connsiteX3" fmla="*/ 615945 w 1806653"/>
              <a:gd name="connsiteY3" fmla="*/ 451966 h 2303719"/>
              <a:gd name="connsiteX4" fmla="*/ 634190 w 1806653"/>
              <a:gd name="connsiteY4" fmla="*/ 6666 h 2303719"/>
              <a:gd name="connsiteX5" fmla="*/ 1172130 w 1806653"/>
              <a:gd name="connsiteY5" fmla="*/ 359327 h 2303719"/>
              <a:gd name="connsiteX6" fmla="*/ 1364498 w 1806653"/>
              <a:gd name="connsiteY6" fmla="*/ 828484 h 2303719"/>
              <a:gd name="connsiteX7" fmla="*/ 1622983 w 1806653"/>
              <a:gd name="connsiteY7" fmla="*/ 634996 h 2303719"/>
              <a:gd name="connsiteX8" fmla="*/ 1625965 w 1806653"/>
              <a:gd name="connsiteY8" fmla="*/ 876107 h 2303719"/>
              <a:gd name="connsiteX9" fmla="*/ 1806653 w 1806653"/>
              <a:gd name="connsiteY9" fmla="*/ 1574625 h 2303719"/>
              <a:gd name="connsiteX10" fmla="*/ 1257103 w 1806653"/>
              <a:gd name="connsiteY10" fmla="*/ 2258353 h 2303719"/>
              <a:gd name="connsiteX11" fmla="*/ 1221596 w 1806653"/>
              <a:gd name="connsiteY11" fmla="*/ 1769949 h 2303719"/>
              <a:gd name="connsiteX12" fmla="*/ 924073 w 1806653"/>
              <a:gd name="connsiteY12" fmla="*/ 1370856 h 2303719"/>
              <a:gd name="connsiteX13" fmla="*/ 635969 w 1806653"/>
              <a:gd name="connsiteY13" fmla="*/ 1811046 h 2303719"/>
              <a:gd name="connsiteX14" fmla="*/ 673843 w 1806653"/>
              <a:gd name="connsiteY14" fmla="*/ 2297950 h 2303719"/>
              <a:gd name="connsiteX15" fmla="*/ 93035 w 1806653"/>
              <a:gd name="connsiteY15" fmla="*/ 1854636 h 23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6653" h="2303719">
                <a:moveTo>
                  <a:pt x="93035" y="1854636"/>
                </a:moveTo>
                <a:cubicBezTo>
                  <a:pt x="-80797" y="1531450"/>
                  <a:pt x="21484" y="1221632"/>
                  <a:pt x="136334" y="962953"/>
                </a:cubicBezTo>
                <a:cubicBezTo>
                  <a:pt x="164408" y="834302"/>
                  <a:pt x="185329" y="1236429"/>
                  <a:pt x="259401" y="1052047"/>
                </a:cubicBezTo>
                <a:cubicBezTo>
                  <a:pt x="247434" y="959783"/>
                  <a:pt x="496288" y="674828"/>
                  <a:pt x="615945" y="451966"/>
                </a:cubicBezTo>
                <a:cubicBezTo>
                  <a:pt x="721219" y="157185"/>
                  <a:pt x="625741" y="59093"/>
                  <a:pt x="634190" y="6666"/>
                </a:cubicBezTo>
                <a:cubicBezTo>
                  <a:pt x="642639" y="-45761"/>
                  <a:pt x="1071771" y="224065"/>
                  <a:pt x="1172130" y="359327"/>
                </a:cubicBezTo>
                <a:cubicBezTo>
                  <a:pt x="1284818" y="469931"/>
                  <a:pt x="1315939" y="732861"/>
                  <a:pt x="1364498" y="828484"/>
                </a:cubicBezTo>
                <a:cubicBezTo>
                  <a:pt x="1413057" y="924107"/>
                  <a:pt x="1368196" y="704302"/>
                  <a:pt x="1622983" y="634996"/>
                </a:cubicBezTo>
                <a:cubicBezTo>
                  <a:pt x="1651738" y="656102"/>
                  <a:pt x="1615217" y="687310"/>
                  <a:pt x="1625965" y="876107"/>
                </a:cubicBezTo>
                <a:cubicBezTo>
                  <a:pt x="1696304" y="1038191"/>
                  <a:pt x="1801594" y="1260844"/>
                  <a:pt x="1806653" y="1574625"/>
                </a:cubicBezTo>
                <a:cubicBezTo>
                  <a:pt x="1782943" y="1785664"/>
                  <a:pt x="1652904" y="2127852"/>
                  <a:pt x="1257103" y="2258353"/>
                </a:cubicBezTo>
                <a:cubicBezTo>
                  <a:pt x="1151032" y="2251180"/>
                  <a:pt x="1400391" y="2088759"/>
                  <a:pt x="1221596" y="1769949"/>
                </a:cubicBezTo>
                <a:cubicBezTo>
                  <a:pt x="1213351" y="1722377"/>
                  <a:pt x="997020" y="1386609"/>
                  <a:pt x="924073" y="1370856"/>
                </a:cubicBezTo>
                <a:cubicBezTo>
                  <a:pt x="851126" y="1355103"/>
                  <a:pt x="867059" y="1546939"/>
                  <a:pt x="635969" y="1811046"/>
                </a:cubicBezTo>
                <a:cubicBezTo>
                  <a:pt x="456248" y="2188168"/>
                  <a:pt x="799949" y="2335891"/>
                  <a:pt x="673843" y="2297950"/>
                </a:cubicBezTo>
                <a:cubicBezTo>
                  <a:pt x="594104" y="2274594"/>
                  <a:pt x="266867" y="2177822"/>
                  <a:pt x="93035" y="1854636"/>
                </a:cubicBezTo>
                <a:close/>
              </a:path>
            </a:pathLst>
          </a:custGeom>
          <a:gradFill>
            <a:gsLst>
              <a:gs pos="100000">
                <a:srgbClr val="C00000">
                  <a:alpha val="70000"/>
                </a:srgbClr>
              </a:gs>
              <a:gs pos="73000">
                <a:srgbClr val="C40000">
                  <a:alpha val="70000"/>
                </a:srgbClr>
              </a:gs>
              <a:gs pos="50000">
                <a:srgbClr val="FF2F2F">
                  <a:alpha val="70000"/>
                </a:srgbClr>
              </a:gs>
              <a:gs pos="0">
                <a:srgbClr val="FFB9B9">
                  <a:alpha val="70000"/>
                </a:srgbClr>
              </a:gs>
            </a:gsLst>
            <a:lin ang="5400000" scaled="1"/>
          </a:gradFill>
          <a:ln>
            <a:noFill/>
          </a:ln>
          <a:effectLst>
            <a:glow rad="63500">
              <a:srgbClr val="FF0000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字幕" hidden="1">
            <a:extLst>
              <a:ext uri="{FF2B5EF4-FFF2-40B4-BE49-F238E27FC236}">
                <a16:creationId xmlns:a16="http://schemas.microsoft.com/office/drawing/2014/main" id="{A7CB118B-D3CE-4147-BF47-D9D923C644DE}"/>
              </a:ext>
            </a:extLst>
          </p:cNvPr>
          <p:cNvSpPr txBox="1"/>
          <p:nvPr/>
        </p:nvSpPr>
        <p:spPr>
          <a:xfrm>
            <a:off x="4940574" y="6252070"/>
            <a:ext cx="233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喜欢星河</a:t>
            </a:r>
          </a:p>
        </p:txBody>
      </p:sp>
      <p:sp>
        <p:nvSpPr>
          <p:cNvPr id="142" name="字幕">
            <a:extLst>
              <a:ext uri="{FF2B5EF4-FFF2-40B4-BE49-F238E27FC236}">
                <a16:creationId xmlns:a16="http://schemas.microsoft.com/office/drawing/2014/main" id="{FEBBFF7F-DDF6-4B81-8879-92D04175194D}"/>
              </a:ext>
            </a:extLst>
          </p:cNvPr>
          <p:cNvSpPr txBox="1"/>
          <p:nvPr/>
        </p:nvSpPr>
        <p:spPr>
          <a:xfrm>
            <a:off x="4556544" y="6264632"/>
            <a:ext cx="307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是西电借我一束光</a:t>
            </a:r>
          </a:p>
        </p:txBody>
      </p:sp>
    </p:spTree>
    <p:extLst>
      <p:ext uri="{BB962C8B-B14F-4D97-AF65-F5344CB8AC3E}">
        <p14:creationId xmlns:p14="http://schemas.microsoft.com/office/powerpoint/2010/main" val="426595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" fill="hold"/>
                                        <p:tgtEl>
                                          <p:spTgt spid="1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2" presetClass="path" presetSubtype="0" accel="30000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476 0.00278 L 3.95833E-6 -3.33333E-6 " pathEditMode="relative" rAng="0" ptsTypes="AA">
                                      <p:cBhvr>
                                        <p:cTn id="12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71" y="-116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885 0.02107 L 1.25E-6 -3.33333E-6 " pathEditMode="relative" rAng="0" ptsTypes="AA">
                                      <p:cBhvr>
                                        <p:cTn id="12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82" y="-1065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627 -0.00833 L 3.75E-6 2.59259E-6 " pathEditMode="relative" rAng="0" ptsTypes="AA">
                                      <p:cBhvr>
                                        <p:cTn id="12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33" y="486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055 -0.05116 L -4.375E-6 -1.48148E-6 " pathEditMode="relative" rAng="0" ptsTypes="AA">
                                      <p:cBhvr>
                                        <p:cTn id="128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2546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961 -0.0713 L -3.54167E-6 -4.44444E-6 " pathEditMode="relative" rAng="0" ptsTypes="AA">
                                      <p:cBhvr>
                                        <p:cTn id="1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87" y="3634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104 -0.12152 L -1.45833E-6 4.07407E-6 " pathEditMode="relative" rAng="0" ptsTypes="AA">
                                      <p:cBhvr>
                                        <p:cTn id="13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26" y="6088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698 -0.13611 L -2.91667E-6 2.59259E-6 " pathEditMode="relative" rAng="0" ptsTypes="AA">
                                      <p:cBhvr>
                                        <p:cTn id="13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62" y="6759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341 -0.11875 L -8.33333E-7 -2.22222E-6 " pathEditMode="relative" rAng="0" ptsTypes="AA">
                                      <p:cBhvr>
                                        <p:cTn id="136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90" y="5949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606 -0.18171 L -4.375E-6 -1.11111E-6 " pathEditMode="relative" rAng="0" ptsTypes="AA">
                                      <p:cBhvr>
                                        <p:cTn id="13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36" y="9097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01 -0.21829 L 2.08333E-7 2.59259E-6 " pathEditMode="relative" rAng="0" ptsTypes="AA">
                                      <p:cBhvr>
                                        <p:cTn id="14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05" y="1081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734 0.05023 L 8.33333E-7 -7.40741E-7 " pathEditMode="relative" rAng="0" ptsTypes="AA">
                                      <p:cBhvr>
                                        <p:cTn id="142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67" y="-2546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325 0.01921 L 1.45833E-6 7.40741E-7 " pathEditMode="relative" rAng="0" ptsTypes="AA">
                                      <p:cBhvr>
                                        <p:cTn id="14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43" y="-949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994 -0.08218 L -4.16667E-6 1.85185E-6 " pathEditMode="relative" rAng="0" ptsTypes="AA">
                                      <p:cBhvr>
                                        <p:cTn id="146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36" y="412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414 -0.02824 L -1.45833E-6 -3.7037E-7 " pathEditMode="relative" rAng="0" ptsTypes="AA">
                                      <p:cBhvr>
                                        <p:cTn id="148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1" y="1435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85 -0.10139 L -2.5E-6 -2.96296E-6 " pathEditMode="relative" rAng="0" ptsTypes="AA">
                                      <p:cBhvr>
                                        <p:cTn id="150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86" y="5069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95 -0.07129 L -2.5E-6 -3.7037E-6 " pathEditMode="relative" rAng="0" ptsTypes="AA">
                                      <p:cBhvr>
                                        <p:cTn id="15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7" y="3565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82 0.00093 L -4.16667E-6 -2.22222E-6 " pathEditMode="relative" rAng="0" ptsTypes="AA">
                                      <p:cBhvr>
                                        <p:cTn id="154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46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57 0.05764 L 3.54167E-6 -4.81481E-6 " pathEditMode="relative" rAng="0" ptsTypes="AA">
                                      <p:cBhvr>
                                        <p:cTn id="15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-2894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541 -0.20278 L 4.58333E-6 4.07407E-6 " pathEditMode="relative" rAng="0" ptsTypes="AA">
                                      <p:cBhvr>
                                        <p:cTn id="15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97" y="10139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057 -0.2949 L 2.91667E-6 -4.81481E-6 " pathEditMode="relative" rAng="0" ptsTypes="AA">
                                      <p:cBhvr>
                                        <p:cTn id="16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29" y="14745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216 -0.28217 L 2.08333E-7 1.51788E-17 " pathEditMode="relative" rAng="0" ptsTypes="AA">
                                      <p:cBhvr>
                                        <p:cTn id="16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1" y="14144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693 -0.2757 L -3.33333E-6 -2.22222E-6 " pathEditMode="relative" rAng="0" ptsTypes="AA">
                                      <p:cBhvr>
                                        <p:cTn id="16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1375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38 -0.2037 L -4.16667E-7 4.07407E-6 " pathEditMode="relative" rAng="0" ptsTypes="AA">
                                      <p:cBhvr>
                                        <p:cTn id="16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2" y="10162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11 -0.26945 L -2.70833E-6 3.33333E-6 " pathEditMode="relative" rAng="0" ptsTypes="AA">
                                      <p:cBhvr>
                                        <p:cTn id="16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38" y="13472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58 -0.15879 L 3.54167E-6 4.07407E-6 " pathEditMode="relative" rAng="0" ptsTypes="AA">
                                      <p:cBhvr>
                                        <p:cTn id="170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07" y="7963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-0.20995 L -2.29167E-6 -1.48148E-6 " pathEditMode="relative" rAng="0" ptsTypes="AA">
                                      <p:cBhvr>
                                        <p:cTn id="17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10486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73 -0.10139 L 1.45833E-6 -1.11111E-6 " pathEditMode="relative" rAng="0" ptsTypes="AA">
                                      <p:cBhvr>
                                        <p:cTn id="174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5023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6 -0.09213 L 1.875E-6 -1.11111E-6 " pathEditMode="relative" rAng="0" ptsTypes="AA">
                                      <p:cBhvr>
                                        <p:cTn id="176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" y="4699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65 -0.24653 L -1.875E-6 4.44444E-6 " pathEditMode="relative" rAng="0" ptsTypes="AA">
                                      <p:cBhvr>
                                        <p:cTn id="178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12384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65 -0.22014 L -4.16667E-6 0.00231 " pathEditMode="relative" rAng="0" ptsTypes="AA">
                                      <p:cBhvr>
                                        <p:cTn id="180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11111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6 -0.19167 L -3.75E-6 1.48148E-6 " pathEditMode="relative" rAng="0" ptsTypes="AA">
                                      <p:cBhvr>
                                        <p:cTn id="182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9514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88 -0.09676 L -2.29167E-6 -3.33333E-6 " pathEditMode="relative" rAng="0" ptsTypes="AA">
                                      <p:cBhvr>
                                        <p:cTn id="184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4861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78 0.02639 L 1.875E-6 7.40741E-7 " pathEditMode="relative" rAng="0" ptsTypes="AA">
                                      <p:cBhvr>
                                        <p:cTn id="186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-1343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2 -0.15162 L 3.33333E-6 -3.7037E-7 " pathEditMode="relative" rAng="0" ptsTypes="AA">
                                      <p:cBhvr>
                                        <p:cTn id="188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7593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219 -0.11042 L 4.16667E-7 3.33333E-6 " pathEditMode="relative" rAng="0" ptsTypes="AA">
                                      <p:cBhvr>
                                        <p:cTn id="190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22" y="5532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8 -0.31389 L 2.29167E-6 -4.07407E-6 " pathEditMode="relative" rAng="0" ptsTypes="AA">
                                      <p:cBhvr>
                                        <p:cTn id="192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82" y="1569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66 -0.28912 L -3.33333E-6 -1.11111E-6 " pathEditMode="relative" rAng="0" ptsTypes="AA">
                                      <p:cBhvr>
                                        <p:cTn id="194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27" y="14398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386 -0.20718 L 2.29167E-6 1.48148E-6 " pathEditMode="relative" rAng="0" ptsTypes="AA">
                                      <p:cBhvr>
                                        <p:cTn id="196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6" y="10370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162 -0.30718 L 3.125E-6 1.48148E-6 " pathEditMode="relative" rAng="0" ptsTypes="AA">
                                      <p:cBhvr>
                                        <p:cTn id="198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81" y="15370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227 0.00116 L 2.08333E-6 1.85185E-6 " pathEditMode="relative" rAng="0" ptsTypes="AA">
                                      <p:cBhvr>
                                        <p:cTn id="200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07" y="-23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495 -0.00671 L -4.16667E-7 1.48148E-6 " pathEditMode="relative" rAng="0" ptsTypes="AA">
                                      <p:cBhvr>
                                        <p:cTn id="202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34" y="370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693 -0.08796 L 6.25E-7 -4.07407E-6 " pathEditMode="relative" rAng="0" ptsTypes="AA">
                                      <p:cBhvr>
                                        <p:cTn id="204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46" y="4398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547 0.03032 L -1.04167E-6 1.48148E-6 " pathEditMode="relative" rAng="0" ptsTypes="AA">
                                      <p:cBhvr>
                                        <p:cTn id="206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73" y="-1505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274 -0.02176 L 2.08333E-6 -4.44444E-6 " pathEditMode="relative" rAng="0" ptsTypes="AA">
                                      <p:cBhvr>
                                        <p:cTn id="208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1065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831 -0.09884 L 1.45833E-6 3.7037E-6 " pathEditMode="relative" rAng="0" ptsTypes="AA">
                                      <p:cBhvr>
                                        <p:cTn id="210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96" y="4907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229 -0.28842 L -3.95833E-6 -4.07407E-6 " pathEditMode="relative" rAng="0" ptsTypes="AA">
                                      <p:cBhvr>
                                        <p:cTn id="212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28" y="14444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904 -0.14838 L 3.95833E-6 4.44444E-6 " pathEditMode="relative" rAng="0" ptsTypes="AA">
                                      <p:cBhvr>
                                        <p:cTn id="21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45" y="740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482 -0.00486 L 1.25822E-16 -3.33333E-6 " pathEditMode="relative" rAng="0" ptsTypes="AA">
                                      <p:cBhvr>
                                        <p:cTn id="216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21" y="231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516 -0.0132 L 1.25E-6 -1.48148E-6 " pathEditMode="relative" rAng="0" ptsTypes="AA">
                                      <p:cBhvr>
                                        <p:cTn id="218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45" y="694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555 -0.28217 L -2.08333E-7 -4.44444E-6 " pathEditMode="relative" rAng="0" ptsTypes="AA">
                                      <p:cBhvr>
                                        <p:cTn id="22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97" y="14120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094 -0.12523 L 2.08333E-7 -3.7037E-6 " pathEditMode="relative" rAng="0" ptsTypes="AA">
                                      <p:cBhvr>
                                        <p:cTn id="222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47" y="6227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276 -0.03357 L -3.54167E-6 2.96296E-6 " pathEditMode="relative" rAng="0" ptsTypes="AA">
                                      <p:cBhvr>
                                        <p:cTn id="224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4" y="1690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3021 -0.22338 L -7.39968E-18 3.7037E-6 " pathEditMode="relative" rAng="0" ptsTypes="AA">
                                      <p:cBhvr>
                                        <p:cTn id="226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10" y="11157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443 -0.0963 L 2.08333E-7 -4.44444E-6 " pathEditMode="relative" rAng="0" ptsTypes="AA">
                                      <p:cBhvr>
                                        <p:cTn id="228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21" y="4838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248 -0.27546 L 4.16667E-6 2.96296E-6 " pathEditMode="relative" rAng="0" ptsTypes="AA">
                                      <p:cBhvr>
                                        <p:cTn id="230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17" y="13819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24 -0.01319 L -2.95987E-17 1.85185E-6 " pathEditMode="relative" rAng="0" ptsTypes="AA">
                                      <p:cBhvr>
                                        <p:cTn id="232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46" y="648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505 0.04768 L -4.79167E-6 1.48148E-6 " pathEditMode="relative" rAng="0" ptsTypes="AA">
                                      <p:cBhvr>
                                        <p:cTn id="234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53" y="-2384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50" presetClass="pat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"/>
                                  </p:iterate>
                                  <p:childTnLst>
                                    <p:animMotion origin="layout" path="M -0.00013 -4.81481E-6 L 0.00169 -4.81481E-6 C 0.00247 -4.81481E-6 -0.02721 0.2 0.00365 0.3463 C 0.04414 0.46297 -0.01615 0.48172 -0.01615 0.59769 " pathEditMode="relative" rAng="0" ptsTypes="AAAA">
                                      <p:cBhvr>
                                        <p:cTn id="238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29884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2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0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27" presetClass="emph" presetSubtype="0" repeatCount="indefinite" fill="remove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3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44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5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6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27" presetClass="emph" presetSubtype="0" repeatCount="indefinite" fill="remove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8" dur="50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49" dur="50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50" dur="50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50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27" presetClass="emph" presetSubtype="0" repeatCount="indefinite" fill="remove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3" dur="500" autoRev="1" fill="remov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54" dur="500" autoRev="1" fill="remove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55" dur="500" autoRev="1" fill="remove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500" autoRev="1" fill="remove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27" presetClass="emph" presetSubtype="0" repeatCount="indefinite" fill="remove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8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59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60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1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7" presetClass="emph" presetSubtype="0" repeatCount="indefinite" fill="remove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3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64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65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6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27" presetClass="emph" presetSubtype="0" repeatCount="indefinite" fill="remove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8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69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70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27" presetClass="emph" presetSubtype="0" repeatCount="indefinite" fill="remove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3" dur="50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74" dur="50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75" dur="50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6" dur="50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27" presetClass="emph" presetSubtype="0" repeatCount="indefinite" fill="remove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8" dur="50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79" dur="50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0" dur="50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1" dur="50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27" presetClass="emph" presetSubtype="0" repeatCount="indefinite" fill="remove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3" dur="50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84" dur="50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5" dur="50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6" dur="50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27" presetClass="emph" presetSubtype="0" repeatCount="indefinite" fill="remove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8" dur="50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89" dur="50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90" dur="50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1" dur="50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27" presetClass="emph" presetSubtype="0" repeatCount="indefinite" fill="remove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3" dur="50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94" dur="50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95" dur="50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6" dur="50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27" presetClass="emph" presetSubtype="0" repeatCount="indefinite" fill="remove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8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99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00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1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27" presetClass="emph" presetSubtype="0" repeatCount="indefinite" fill="remove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3" dur="500" autoRev="1" fill="remov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04" dur="500" autoRev="1" fill="remove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05" dur="500" autoRev="1" fill="remove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6" dur="500" autoRev="1" fill="remove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27" presetClass="emph" presetSubtype="0" repeatCount="indefinite" fill="remove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8" dur="50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09" dur="50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10" dur="50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50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27" presetClass="emph" presetSubtype="0" repeatCount="indefinite" fill="remove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3" dur="500" autoRev="1" fill="remov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14" dur="500" autoRev="1" fill="remove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15" dur="500" autoRev="1" fill="remove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6" dur="500" autoRev="1" fill="remove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27" presetClass="emph" presetSubtype="0" repeatCount="indefinite" fill="remove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8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9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0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1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27" presetClass="emph" presetSubtype="0" repeatCount="indefinite" fill="remove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3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4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5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6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27" presetClass="emph" presetSubtype="0" repeatCount="indefinite" fill="remove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8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9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0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1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27" presetClass="emph" presetSubtype="0" repeatCount="indefinite" fill="remove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3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34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5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6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27" presetClass="emph" presetSubtype="0" repeatCount="indefinite" fill="remove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8" dur="50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39" dur="50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0" dur="50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1" dur="50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27" presetClass="emph" presetSubtype="0" repeatCount="indefinite" fill="remove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3" dur="500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44" dur="500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5" dur="500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6" dur="500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27" presetClass="emph" presetSubtype="0" repeatCount="indefinite" fill="remove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8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49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0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1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27" presetClass="emph" presetSubtype="0" repeatCount="indefinite" fill="remove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3" dur="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4" dur="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5" dur="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6" dur="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53" presetClass="exit" presetSubtype="32" repeatCount="indefinite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0" dur="6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6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2" dur="6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53" presetClass="exit" presetSubtype="32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7" dur="6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9" dur="6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53" presetClass="exit" presetSubtype="32" repeatCount="indefinite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4" dur="6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6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6" dur="6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53" presetClass="exit" presetSubtype="32" repeatCount="indefinite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1" dur="6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6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3" dur="6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53" presetClass="exit" presetSubtype="32" repeatCount="indefinite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8" dur="6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6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0" dur="6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53" presetClass="exit" presetSubtype="32" repeatCount="indefinite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5" dur="6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7" dur="6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1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7"/>
                </p:tgtEl>
              </p:cMediaNode>
            </p:audio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4" grpId="2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8" grpId="2" animBg="1"/>
      <p:bldP spid="19" grpId="0" animBg="1"/>
      <p:bldP spid="19" grpId="1" animBg="1"/>
      <p:bldP spid="28" grpId="0" animBg="1"/>
      <p:bldP spid="28" grpId="1" animBg="1"/>
      <p:bldP spid="29" grpId="0" animBg="1"/>
      <p:bldP spid="29" grpId="1" animBg="1"/>
      <p:bldP spid="46" grpId="0" animBg="1"/>
      <p:bldP spid="46" grpId="1" animBg="1"/>
      <p:bldP spid="53" grpId="0" animBg="1"/>
      <p:bldP spid="53" grpId="1" animBg="1"/>
      <p:bldP spid="53" grpId="2" animBg="1"/>
      <p:bldP spid="53" grpId="3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0" grpId="2" animBg="1"/>
      <p:bldP spid="60" grpId="3" animBg="1"/>
      <p:bldP spid="61" grpId="0" animBg="1"/>
      <p:bldP spid="61" grpId="1" animBg="1"/>
      <p:bldP spid="62" grpId="0" animBg="1"/>
      <p:bldP spid="62" grpId="1" animBg="1"/>
      <p:bldP spid="62" grpId="2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6" grpId="2" animBg="1"/>
      <p:bldP spid="66" grpId="3" animBg="1"/>
      <p:bldP spid="67" grpId="0" animBg="1"/>
      <p:bldP spid="67" grpId="1" animBg="1"/>
      <p:bldP spid="67" grpId="2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8" grpId="0" animBg="1"/>
      <p:bldP spid="78" grpId="1" animBg="1"/>
      <p:bldP spid="78" grpId="2" animBg="1"/>
      <p:bldP spid="79" grpId="0" animBg="1"/>
      <p:bldP spid="79" grpId="1" animBg="1"/>
      <p:bldP spid="80" grpId="0" animBg="1"/>
      <p:bldP spid="80" grpId="1" animBg="1"/>
      <p:bldP spid="80" grpId="2" animBg="1"/>
      <p:bldP spid="81" grpId="0" animBg="1"/>
      <p:bldP spid="81" grpId="1" animBg="1"/>
      <p:bldP spid="81" grpId="2" animBg="1"/>
      <p:bldP spid="82" grpId="0" animBg="1"/>
      <p:bldP spid="82" grpId="1" animBg="1"/>
      <p:bldP spid="83" grpId="0" animBg="1"/>
      <p:bldP spid="83" grpId="1" animBg="1"/>
      <p:bldP spid="83" grpId="2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6" grpId="2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0" grpId="2" animBg="1"/>
      <p:bldP spid="90" grpId="3" animBg="1"/>
      <p:bldP spid="91" grpId="0" animBg="1"/>
      <p:bldP spid="91" grpId="1" animBg="1"/>
      <p:bldP spid="91" grpId="2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5" grpId="2" animBg="1"/>
      <p:bldP spid="96" grpId="0" animBg="1"/>
      <p:bldP spid="96" grpId="1" animBg="1"/>
      <p:bldP spid="97" grpId="0" animBg="1"/>
      <p:bldP spid="97" grpId="1" animBg="1"/>
      <p:bldP spid="97" grpId="2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0" grpId="2" animBg="1"/>
      <p:bldP spid="103" grpId="0"/>
      <p:bldP spid="103" grpId="1"/>
      <p:bldP spid="103" grpId="2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41" grpId="0"/>
      <p:bldP spid="1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雨牧-中心圆">
            <a:extLst>
              <a:ext uri="{FF2B5EF4-FFF2-40B4-BE49-F238E27FC236}">
                <a16:creationId xmlns:a16="http://schemas.microsoft.com/office/drawing/2014/main" id="{9ACE01CD-0057-4048-9BC8-D7EA675BD151}"/>
              </a:ext>
            </a:extLst>
          </p:cNvPr>
          <p:cNvSpPr/>
          <p:nvPr/>
        </p:nvSpPr>
        <p:spPr>
          <a:xfrm>
            <a:off x="323820" y="2509928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雨牧-中心圆">
            <a:extLst>
              <a:ext uri="{FF2B5EF4-FFF2-40B4-BE49-F238E27FC236}">
                <a16:creationId xmlns:a16="http://schemas.microsoft.com/office/drawing/2014/main" id="{BBFD523F-EA88-4873-8AF5-09494036A184}"/>
              </a:ext>
            </a:extLst>
          </p:cNvPr>
          <p:cNvSpPr/>
          <p:nvPr/>
        </p:nvSpPr>
        <p:spPr>
          <a:xfrm>
            <a:off x="765510" y="1753076"/>
            <a:ext cx="72000" cy="72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雨牧-中心圆">
            <a:extLst>
              <a:ext uri="{FF2B5EF4-FFF2-40B4-BE49-F238E27FC236}">
                <a16:creationId xmlns:a16="http://schemas.microsoft.com/office/drawing/2014/main" id="{E78F0774-9B68-4514-B4EE-EE02CB471D91}"/>
              </a:ext>
            </a:extLst>
          </p:cNvPr>
          <p:cNvSpPr/>
          <p:nvPr/>
        </p:nvSpPr>
        <p:spPr>
          <a:xfrm>
            <a:off x="1191921" y="970495"/>
            <a:ext cx="107731" cy="107731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雨牧-中心圆">
            <a:extLst>
              <a:ext uri="{FF2B5EF4-FFF2-40B4-BE49-F238E27FC236}">
                <a16:creationId xmlns:a16="http://schemas.microsoft.com/office/drawing/2014/main" id="{B5916CAA-2724-4E37-A22D-8A9C33432780}"/>
              </a:ext>
            </a:extLst>
          </p:cNvPr>
          <p:cNvSpPr/>
          <p:nvPr/>
        </p:nvSpPr>
        <p:spPr>
          <a:xfrm>
            <a:off x="158400" y="1454382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雨牧-中心圆">
            <a:extLst>
              <a:ext uri="{FF2B5EF4-FFF2-40B4-BE49-F238E27FC236}">
                <a16:creationId xmlns:a16="http://schemas.microsoft.com/office/drawing/2014/main" id="{9D85AA6D-F0FF-4CE4-92F8-FEFC023FE8D6}"/>
              </a:ext>
            </a:extLst>
          </p:cNvPr>
          <p:cNvSpPr/>
          <p:nvPr/>
        </p:nvSpPr>
        <p:spPr>
          <a:xfrm>
            <a:off x="131151" y="2017441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雨牧-中心圆">
            <a:extLst>
              <a:ext uri="{FF2B5EF4-FFF2-40B4-BE49-F238E27FC236}">
                <a16:creationId xmlns:a16="http://schemas.microsoft.com/office/drawing/2014/main" id="{7101E57F-940E-4F1D-B6D0-CB83974D8DB9}"/>
              </a:ext>
            </a:extLst>
          </p:cNvPr>
          <p:cNvSpPr/>
          <p:nvPr/>
        </p:nvSpPr>
        <p:spPr>
          <a:xfrm>
            <a:off x="578464" y="134088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雨牧-中心圆">
            <a:extLst>
              <a:ext uri="{FF2B5EF4-FFF2-40B4-BE49-F238E27FC236}">
                <a16:creationId xmlns:a16="http://schemas.microsoft.com/office/drawing/2014/main" id="{945BBA87-B3DF-4112-97F4-41A85D505F37}"/>
              </a:ext>
            </a:extLst>
          </p:cNvPr>
          <p:cNvSpPr/>
          <p:nvPr/>
        </p:nvSpPr>
        <p:spPr>
          <a:xfrm>
            <a:off x="171100" y="489582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雨牧-中心圆">
            <a:extLst>
              <a:ext uri="{FF2B5EF4-FFF2-40B4-BE49-F238E27FC236}">
                <a16:creationId xmlns:a16="http://schemas.microsoft.com/office/drawing/2014/main" id="{7D93456E-3D56-4132-9B8E-36B05972C565}"/>
              </a:ext>
            </a:extLst>
          </p:cNvPr>
          <p:cNvSpPr/>
          <p:nvPr/>
        </p:nvSpPr>
        <p:spPr>
          <a:xfrm>
            <a:off x="1123200" y="38316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雨牧-中心圆">
            <a:extLst>
              <a:ext uri="{FF2B5EF4-FFF2-40B4-BE49-F238E27FC236}">
                <a16:creationId xmlns:a16="http://schemas.microsoft.com/office/drawing/2014/main" id="{AA061BB7-3E73-4159-9B07-4319D50EEEF9}"/>
              </a:ext>
            </a:extLst>
          </p:cNvPr>
          <p:cNvSpPr/>
          <p:nvPr/>
        </p:nvSpPr>
        <p:spPr>
          <a:xfrm>
            <a:off x="4478885" y="975398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雨牧-中心圆">
            <a:extLst>
              <a:ext uri="{FF2B5EF4-FFF2-40B4-BE49-F238E27FC236}">
                <a16:creationId xmlns:a16="http://schemas.microsoft.com/office/drawing/2014/main" id="{0B147C8E-6ED2-4438-8D30-79398B89EC17}"/>
              </a:ext>
            </a:extLst>
          </p:cNvPr>
          <p:cNvSpPr/>
          <p:nvPr/>
        </p:nvSpPr>
        <p:spPr>
          <a:xfrm>
            <a:off x="5163729" y="1938721"/>
            <a:ext cx="72000" cy="72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雨牧-中心圆">
            <a:extLst>
              <a:ext uri="{FF2B5EF4-FFF2-40B4-BE49-F238E27FC236}">
                <a16:creationId xmlns:a16="http://schemas.microsoft.com/office/drawing/2014/main" id="{D81AA614-ACE7-441D-AD4C-E863432D1AEB}"/>
              </a:ext>
            </a:extLst>
          </p:cNvPr>
          <p:cNvSpPr/>
          <p:nvPr/>
        </p:nvSpPr>
        <p:spPr>
          <a:xfrm>
            <a:off x="10069704" y="1502929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雨牧-中心圆">
            <a:extLst>
              <a:ext uri="{FF2B5EF4-FFF2-40B4-BE49-F238E27FC236}">
                <a16:creationId xmlns:a16="http://schemas.microsoft.com/office/drawing/2014/main" id="{13013E7E-12E2-44C7-B502-6CFE3DD7C861}"/>
              </a:ext>
            </a:extLst>
          </p:cNvPr>
          <p:cNvSpPr/>
          <p:nvPr/>
        </p:nvSpPr>
        <p:spPr>
          <a:xfrm>
            <a:off x="3496974" y="2350800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雨牧-中心圆">
            <a:extLst>
              <a:ext uri="{FF2B5EF4-FFF2-40B4-BE49-F238E27FC236}">
                <a16:creationId xmlns:a16="http://schemas.microsoft.com/office/drawing/2014/main" id="{CC5B4C67-BBED-4735-A9C9-1B0619CC6B9F}"/>
              </a:ext>
            </a:extLst>
          </p:cNvPr>
          <p:cNvSpPr/>
          <p:nvPr/>
        </p:nvSpPr>
        <p:spPr>
          <a:xfrm>
            <a:off x="1635264" y="58171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雨牧-中心圆">
            <a:extLst>
              <a:ext uri="{FF2B5EF4-FFF2-40B4-BE49-F238E27FC236}">
                <a16:creationId xmlns:a16="http://schemas.microsoft.com/office/drawing/2014/main" id="{2C4ABDB4-D23F-4483-964F-EE19E4F35D15}"/>
              </a:ext>
            </a:extLst>
          </p:cNvPr>
          <p:cNvSpPr/>
          <p:nvPr/>
        </p:nvSpPr>
        <p:spPr>
          <a:xfrm>
            <a:off x="1692740" y="88477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雨牧-中心圆">
            <a:extLst>
              <a:ext uri="{FF2B5EF4-FFF2-40B4-BE49-F238E27FC236}">
                <a16:creationId xmlns:a16="http://schemas.microsoft.com/office/drawing/2014/main" id="{5260C733-A36A-40DC-B0D0-CC463BBD536B}"/>
              </a:ext>
            </a:extLst>
          </p:cNvPr>
          <p:cNvSpPr/>
          <p:nvPr/>
        </p:nvSpPr>
        <p:spPr>
          <a:xfrm>
            <a:off x="1436708" y="246276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雨牧-中心圆">
            <a:extLst>
              <a:ext uri="{FF2B5EF4-FFF2-40B4-BE49-F238E27FC236}">
                <a16:creationId xmlns:a16="http://schemas.microsoft.com/office/drawing/2014/main" id="{D754554D-F834-4B91-9634-08F98C0F97FA}"/>
              </a:ext>
            </a:extLst>
          </p:cNvPr>
          <p:cNvSpPr/>
          <p:nvPr/>
        </p:nvSpPr>
        <p:spPr>
          <a:xfrm>
            <a:off x="2225705" y="2410515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雨牧-中心圆">
            <a:extLst>
              <a:ext uri="{FF2B5EF4-FFF2-40B4-BE49-F238E27FC236}">
                <a16:creationId xmlns:a16="http://schemas.microsoft.com/office/drawing/2014/main" id="{F8DCE901-1578-4CAF-9789-6C39F55E88B4}"/>
              </a:ext>
            </a:extLst>
          </p:cNvPr>
          <p:cNvSpPr/>
          <p:nvPr/>
        </p:nvSpPr>
        <p:spPr>
          <a:xfrm>
            <a:off x="1993419" y="1899380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雨牧-中心圆">
            <a:extLst>
              <a:ext uri="{FF2B5EF4-FFF2-40B4-BE49-F238E27FC236}">
                <a16:creationId xmlns:a16="http://schemas.microsoft.com/office/drawing/2014/main" id="{2CA0A549-C0BF-402C-B08A-AD05D9CE2933}"/>
              </a:ext>
            </a:extLst>
          </p:cNvPr>
          <p:cNvSpPr/>
          <p:nvPr/>
        </p:nvSpPr>
        <p:spPr>
          <a:xfrm>
            <a:off x="2259901" y="1314164"/>
            <a:ext cx="72000" cy="72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雨牧-中心圆">
            <a:extLst>
              <a:ext uri="{FF2B5EF4-FFF2-40B4-BE49-F238E27FC236}">
                <a16:creationId xmlns:a16="http://schemas.microsoft.com/office/drawing/2014/main" id="{349265DD-07E7-490D-855A-D04281B5B846}"/>
              </a:ext>
            </a:extLst>
          </p:cNvPr>
          <p:cNvSpPr/>
          <p:nvPr/>
        </p:nvSpPr>
        <p:spPr>
          <a:xfrm>
            <a:off x="2690997" y="108342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雨牧-中心圆">
            <a:extLst>
              <a:ext uri="{FF2B5EF4-FFF2-40B4-BE49-F238E27FC236}">
                <a16:creationId xmlns:a16="http://schemas.microsoft.com/office/drawing/2014/main" id="{331CDDE6-978E-42FA-880E-EB5118FEE722}"/>
              </a:ext>
            </a:extLst>
          </p:cNvPr>
          <p:cNvSpPr/>
          <p:nvPr/>
        </p:nvSpPr>
        <p:spPr>
          <a:xfrm>
            <a:off x="2719319" y="18115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雨牧-中心圆">
            <a:extLst>
              <a:ext uri="{FF2B5EF4-FFF2-40B4-BE49-F238E27FC236}">
                <a16:creationId xmlns:a16="http://schemas.microsoft.com/office/drawing/2014/main" id="{96CDC7B1-FDD3-42F0-B656-FBD4DDCF97F5}"/>
              </a:ext>
            </a:extLst>
          </p:cNvPr>
          <p:cNvSpPr/>
          <p:nvPr/>
        </p:nvSpPr>
        <p:spPr>
          <a:xfrm>
            <a:off x="3014678" y="387506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雨牧-中心圆">
            <a:extLst>
              <a:ext uri="{FF2B5EF4-FFF2-40B4-BE49-F238E27FC236}">
                <a16:creationId xmlns:a16="http://schemas.microsoft.com/office/drawing/2014/main" id="{E6E89A7B-36C7-4690-BC12-5245FB0BD0D8}"/>
              </a:ext>
            </a:extLst>
          </p:cNvPr>
          <p:cNvSpPr/>
          <p:nvPr/>
        </p:nvSpPr>
        <p:spPr>
          <a:xfrm>
            <a:off x="2966126" y="192094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雨牧-中心圆">
            <a:extLst>
              <a:ext uri="{FF2B5EF4-FFF2-40B4-BE49-F238E27FC236}">
                <a16:creationId xmlns:a16="http://schemas.microsoft.com/office/drawing/2014/main" id="{2CCEAD01-E7CB-4492-8D26-E3DF5697F48C}"/>
              </a:ext>
            </a:extLst>
          </p:cNvPr>
          <p:cNvSpPr/>
          <p:nvPr/>
        </p:nvSpPr>
        <p:spPr>
          <a:xfrm>
            <a:off x="5590992" y="12800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雨牧-中心圆">
            <a:extLst>
              <a:ext uri="{FF2B5EF4-FFF2-40B4-BE49-F238E27FC236}">
                <a16:creationId xmlns:a16="http://schemas.microsoft.com/office/drawing/2014/main" id="{112A9D70-9C3B-450A-BE30-9C00B5B6C50D}"/>
              </a:ext>
            </a:extLst>
          </p:cNvPr>
          <p:cNvSpPr/>
          <p:nvPr/>
        </p:nvSpPr>
        <p:spPr>
          <a:xfrm>
            <a:off x="5759528" y="122169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雨牧-中心圆">
            <a:extLst>
              <a:ext uri="{FF2B5EF4-FFF2-40B4-BE49-F238E27FC236}">
                <a16:creationId xmlns:a16="http://schemas.microsoft.com/office/drawing/2014/main" id="{9DCFBBB6-8356-4CF5-B493-4099BF0C83BE}"/>
              </a:ext>
            </a:extLst>
          </p:cNvPr>
          <p:cNvSpPr/>
          <p:nvPr/>
        </p:nvSpPr>
        <p:spPr>
          <a:xfrm>
            <a:off x="4115350" y="122647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雨牧-中心圆">
            <a:extLst>
              <a:ext uri="{FF2B5EF4-FFF2-40B4-BE49-F238E27FC236}">
                <a16:creationId xmlns:a16="http://schemas.microsoft.com/office/drawing/2014/main" id="{2601A99E-5CA5-4802-8EE4-34859226C3F0}"/>
              </a:ext>
            </a:extLst>
          </p:cNvPr>
          <p:cNvSpPr/>
          <p:nvPr/>
        </p:nvSpPr>
        <p:spPr>
          <a:xfrm>
            <a:off x="4698993" y="1614206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雨牧-中心圆">
            <a:extLst>
              <a:ext uri="{FF2B5EF4-FFF2-40B4-BE49-F238E27FC236}">
                <a16:creationId xmlns:a16="http://schemas.microsoft.com/office/drawing/2014/main" id="{816F692B-B6FA-4C3D-80C2-B14F2BD38CF7}"/>
              </a:ext>
            </a:extLst>
          </p:cNvPr>
          <p:cNvSpPr/>
          <p:nvPr/>
        </p:nvSpPr>
        <p:spPr>
          <a:xfrm>
            <a:off x="5784628" y="224009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雨牧-中心圆">
            <a:extLst>
              <a:ext uri="{FF2B5EF4-FFF2-40B4-BE49-F238E27FC236}">
                <a16:creationId xmlns:a16="http://schemas.microsoft.com/office/drawing/2014/main" id="{C960C5DB-D3A0-493F-889E-346C2A5B6CCC}"/>
              </a:ext>
            </a:extLst>
          </p:cNvPr>
          <p:cNvSpPr/>
          <p:nvPr/>
        </p:nvSpPr>
        <p:spPr>
          <a:xfrm>
            <a:off x="6415743" y="2039281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雨牧-中心圆">
            <a:extLst>
              <a:ext uri="{FF2B5EF4-FFF2-40B4-BE49-F238E27FC236}">
                <a16:creationId xmlns:a16="http://schemas.microsoft.com/office/drawing/2014/main" id="{494F2836-5A41-41D4-8030-9B9882DB3C9F}"/>
              </a:ext>
            </a:extLst>
          </p:cNvPr>
          <p:cNvSpPr/>
          <p:nvPr/>
        </p:nvSpPr>
        <p:spPr>
          <a:xfrm>
            <a:off x="6638067" y="183129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雨牧-中心圆">
            <a:extLst>
              <a:ext uri="{FF2B5EF4-FFF2-40B4-BE49-F238E27FC236}">
                <a16:creationId xmlns:a16="http://schemas.microsoft.com/office/drawing/2014/main" id="{D4AFD6B4-6750-437C-B6E0-AA66928C9C2F}"/>
              </a:ext>
            </a:extLst>
          </p:cNvPr>
          <p:cNvSpPr/>
          <p:nvPr/>
        </p:nvSpPr>
        <p:spPr>
          <a:xfrm>
            <a:off x="4593983" y="51906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雨牧-中心圆">
            <a:extLst>
              <a:ext uri="{FF2B5EF4-FFF2-40B4-BE49-F238E27FC236}">
                <a16:creationId xmlns:a16="http://schemas.microsoft.com/office/drawing/2014/main" id="{62CC11DA-74D4-43C1-8517-29AE1CF47E06}"/>
              </a:ext>
            </a:extLst>
          </p:cNvPr>
          <p:cNvSpPr/>
          <p:nvPr/>
        </p:nvSpPr>
        <p:spPr>
          <a:xfrm>
            <a:off x="5985437" y="1160739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雨牧-中心圆">
            <a:extLst>
              <a:ext uri="{FF2B5EF4-FFF2-40B4-BE49-F238E27FC236}">
                <a16:creationId xmlns:a16="http://schemas.microsoft.com/office/drawing/2014/main" id="{601FE98F-6FF3-4073-8501-843FFC2DF879}"/>
              </a:ext>
            </a:extLst>
          </p:cNvPr>
          <p:cNvSpPr/>
          <p:nvPr/>
        </p:nvSpPr>
        <p:spPr>
          <a:xfrm>
            <a:off x="6935632" y="1192948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雨牧-中心圆">
            <a:extLst>
              <a:ext uri="{FF2B5EF4-FFF2-40B4-BE49-F238E27FC236}">
                <a16:creationId xmlns:a16="http://schemas.microsoft.com/office/drawing/2014/main" id="{30A01529-146D-4F74-B81A-D22DA9D0EF4E}"/>
              </a:ext>
            </a:extLst>
          </p:cNvPr>
          <p:cNvSpPr/>
          <p:nvPr/>
        </p:nvSpPr>
        <p:spPr>
          <a:xfrm>
            <a:off x="7344221" y="331758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雨牧-中心圆">
            <a:extLst>
              <a:ext uri="{FF2B5EF4-FFF2-40B4-BE49-F238E27FC236}">
                <a16:creationId xmlns:a16="http://schemas.microsoft.com/office/drawing/2014/main" id="{0B3CEE05-7CBA-4CC6-84F3-B290B2859443}"/>
              </a:ext>
            </a:extLst>
          </p:cNvPr>
          <p:cNvSpPr/>
          <p:nvPr/>
        </p:nvSpPr>
        <p:spPr>
          <a:xfrm>
            <a:off x="7801336" y="157710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雨牧-中心圆">
            <a:extLst>
              <a:ext uri="{FF2B5EF4-FFF2-40B4-BE49-F238E27FC236}">
                <a16:creationId xmlns:a16="http://schemas.microsoft.com/office/drawing/2014/main" id="{1DB0EF79-CD7B-4464-A40A-5F0C67CD4783}"/>
              </a:ext>
            </a:extLst>
          </p:cNvPr>
          <p:cNvSpPr/>
          <p:nvPr/>
        </p:nvSpPr>
        <p:spPr>
          <a:xfrm>
            <a:off x="8434382" y="1295750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雨牧-中心圆">
            <a:extLst>
              <a:ext uri="{FF2B5EF4-FFF2-40B4-BE49-F238E27FC236}">
                <a16:creationId xmlns:a16="http://schemas.microsoft.com/office/drawing/2014/main" id="{3A7E1FEE-2EDA-413D-9C59-4C88B870698D}"/>
              </a:ext>
            </a:extLst>
          </p:cNvPr>
          <p:cNvSpPr/>
          <p:nvPr/>
        </p:nvSpPr>
        <p:spPr>
          <a:xfrm>
            <a:off x="8807717" y="522027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雨牧-中心圆">
            <a:extLst>
              <a:ext uri="{FF2B5EF4-FFF2-40B4-BE49-F238E27FC236}">
                <a16:creationId xmlns:a16="http://schemas.microsoft.com/office/drawing/2014/main" id="{4DD62313-B5BC-4DB9-8748-F7A7FDBE2CC5}"/>
              </a:ext>
            </a:extLst>
          </p:cNvPr>
          <p:cNvSpPr/>
          <p:nvPr/>
        </p:nvSpPr>
        <p:spPr>
          <a:xfrm>
            <a:off x="8039405" y="267546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雨牧-中心圆">
            <a:extLst>
              <a:ext uri="{FF2B5EF4-FFF2-40B4-BE49-F238E27FC236}">
                <a16:creationId xmlns:a16="http://schemas.microsoft.com/office/drawing/2014/main" id="{8309E24A-9655-4C5A-A48D-7D58B2B63888}"/>
              </a:ext>
            </a:extLst>
          </p:cNvPr>
          <p:cNvSpPr/>
          <p:nvPr/>
        </p:nvSpPr>
        <p:spPr>
          <a:xfrm>
            <a:off x="3724982" y="71705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雨牧-中心圆">
            <a:extLst>
              <a:ext uri="{FF2B5EF4-FFF2-40B4-BE49-F238E27FC236}">
                <a16:creationId xmlns:a16="http://schemas.microsoft.com/office/drawing/2014/main" id="{37E82141-EE02-48A6-97DE-908A571A49A8}"/>
              </a:ext>
            </a:extLst>
          </p:cNvPr>
          <p:cNvSpPr/>
          <p:nvPr/>
        </p:nvSpPr>
        <p:spPr>
          <a:xfrm>
            <a:off x="8466847" y="2507736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雨牧-中心圆">
            <a:extLst>
              <a:ext uri="{FF2B5EF4-FFF2-40B4-BE49-F238E27FC236}">
                <a16:creationId xmlns:a16="http://schemas.microsoft.com/office/drawing/2014/main" id="{E1B98198-435A-4A0E-A9B1-88C58E97256E}"/>
              </a:ext>
            </a:extLst>
          </p:cNvPr>
          <p:cNvSpPr/>
          <p:nvPr/>
        </p:nvSpPr>
        <p:spPr>
          <a:xfrm>
            <a:off x="8934952" y="1933310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雨牧-中心圆">
            <a:extLst>
              <a:ext uri="{FF2B5EF4-FFF2-40B4-BE49-F238E27FC236}">
                <a16:creationId xmlns:a16="http://schemas.microsoft.com/office/drawing/2014/main" id="{CDDB0F19-310B-4FB6-9584-9DBC113BC7BA}"/>
              </a:ext>
            </a:extLst>
          </p:cNvPr>
          <p:cNvSpPr/>
          <p:nvPr/>
        </p:nvSpPr>
        <p:spPr>
          <a:xfrm>
            <a:off x="9532745" y="250232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雨牧-中心圆">
            <a:extLst>
              <a:ext uri="{FF2B5EF4-FFF2-40B4-BE49-F238E27FC236}">
                <a16:creationId xmlns:a16="http://schemas.microsoft.com/office/drawing/2014/main" id="{9FCBA0FA-62B6-40D9-A887-A0C3CD90FF51}"/>
              </a:ext>
            </a:extLst>
          </p:cNvPr>
          <p:cNvSpPr/>
          <p:nvPr/>
        </p:nvSpPr>
        <p:spPr>
          <a:xfrm>
            <a:off x="8796896" y="263759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雨牧-中心圆">
            <a:extLst>
              <a:ext uri="{FF2B5EF4-FFF2-40B4-BE49-F238E27FC236}">
                <a16:creationId xmlns:a16="http://schemas.microsoft.com/office/drawing/2014/main" id="{20085A17-EE93-40D4-B329-C80256AB9355}"/>
              </a:ext>
            </a:extLst>
          </p:cNvPr>
          <p:cNvSpPr/>
          <p:nvPr/>
        </p:nvSpPr>
        <p:spPr>
          <a:xfrm>
            <a:off x="9348783" y="113343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雨牧-中心圆">
            <a:extLst>
              <a:ext uri="{FF2B5EF4-FFF2-40B4-BE49-F238E27FC236}">
                <a16:creationId xmlns:a16="http://schemas.microsoft.com/office/drawing/2014/main" id="{7D0866B1-F11F-4B3D-B73B-D08935E45B90}"/>
              </a:ext>
            </a:extLst>
          </p:cNvPr>
          <p:cNvSpPr/>
          <p:nvPr/>
        </p:nvSpPr>
        <p:spPr>
          <a:xfrm>
            <a:off x="9208106" y="576133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雨牧-中心圆">
            <a:extLst>
              <a:ext uri="{FF2B5EF4-FFF2-40B4-BE49-F238E27FC236}">
                <a16:creationId xmlns:a16="http://schemas.microsoft.com/office/drawing/2014/main" id="{F66C726B-09FF-4D27-BE4B-F0F2FE8104ED}"/>
              </a:ext>
            </a:extLst>
          </p:cNvPr>
          <p:cNvSpPr/>
          <p:nvPr/>
        </p:nvSpPr>
        <p:spPr>
          <a:xfrm>
            <a:off x="9819509" y="32183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雨牧-中心圆">
            <a:extLst>
              <a:ext uri="{FF2B5EF4-FFF2-40B4-BE49-F238E27FC236}">
                <a16:creationId xmlns:a16="http://schemas.microsoft.com/office/drawing/2014/main" id="{CE558F7D-AFD5-4C16-837C-0AA9B12ADBB2}"/>
              </a:ext>
            </a:extLst>
          </p:cNvPr>
          <p:cNvSpPr/>
          <p:nvPr/>
        </p:nvSpPr>
        <p:spPr>
          <a:xfrm>
            <a:off x="9727528" y="120376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雨牧-中心圆">
            <a:extLst>
              <a:ext uri="{FF2B5EF4-FFF2-40B4-BE49-F238E27FC236}">
                <a16:creationId xmlns:a16="http://schemas.microsoft.com/office/drawing/2014/main" id="{8C8C2AB4-AD8D-43FE-B2D1-52E29EC86EF5}"/>
              </a:ext>
            </a:extLst>
          </p:cNvPr>
          <p:cNvSpPr/>
          <p:nvPr/>
        </p:nvSpPr>
        <p:spPr>
          <a:xfrm>
            <a:off x="9773603" y="656397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雨牧-中心圆">
            <a:extLst>
              <a:ext uri="{FF2B5EF4-FFF2-40B4-BE49-F238E27FC236}">
                <a16:creationId xmlns:a16="http://schemas.microsoft.com/office/drawing/2014/main" id="{41D100EC-E278-481E-938D-1FEAD30558CA}"/>
              </a:ext>
            </a:extLst>
          </p:cNvPr>
          <p:cNvSpPr/>
          <p:nvPr/>
        </p:nvSpPr>
        <p:spPr>
          <a:xfrm>
            <a:off x="11088391" y="1365192"/>
            <a:ext cx="72000" cy="72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雨牧-中心圆">
            <a:extLst>
              <a:ext uri="{FF2B5EF4-FFF2-40B4-BE49-F238E27FC236}">
                <a16:creationId xmlns:a16="http://schemas.microsoft.com/office/drawing/2014/main" id="{6EB0BB00-C3E0-48D7-B4B1-AB2FFE7AC03A}"/>
              </a:ext>
            </a:extLst>
          </p:cNvPr>
          <p:cNvSpPr/>
          <p:nvPr/>
        </p:nvSpPr>
        <p:spPr>
          <a:xfrm>
            <a:off x="10425502" y="55449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雨牧-中心圆">
            <a:extLst>
              <a:ext uri="{FF2B5EF4-FFF2-40B4-BE49-F238E27FC236}">
                <a16:creationId xmlns:a16="http://schemas.microsoft.com/office/drawing/2014/main" id="{A1CC2755-89F4-4EC7-A523-49652E72E28A}"/>
              </a:ext>
            </a:extLst>
          </p:cNvPr>
          <p:cNvSpPr/>
          <p:nvPr/>
        </p:nvSpPr>
        <p:spPr>
          <a:xfrm>
            <a:off x="10798837" y="2469861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雨牧-中心圆">
            <a:extLst>
              <a:ext uri="{FF2B5EF4-FFF2-40B4-BE49-F238E27FC236}">
                <a16:creationId xmlns:a16="http://schemas.microsoft.com/office/drawing/2014/main" id="{90DF0CE7-7417-4817-A37F-AD1B5A22A06B}"/>
              </a:ext>
            </a:extLst>
          </p:cNvPr>
          <p:cNvSpPr/>
          <p:nvPr/>
        </p:nvSpPr>
        <p:spPr>
          <a:xfrm>
            <a:off x="11334491" y="205865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雨牧-中心圆">
            <a:extLst>
              <a:ext uri="{FF2B5EF4-FFF2-40B4-BE49-F238E27FC236}">
                <a16:creationId xmlns:a16="http://schemas.microsoft.com/office/drawing/2014/main" id="{68429F59-7A7D-4068-9F1F-7102865A4644}"/>
              </a:ext>
            </a:extLst>
          </p:cNvPr>
          <p:cNvSpPr/>
          <p:nvPr/>
        </p:nvSpPr>
        <p:spPr>
          <a:xfrm>
            <a:off x="11610434" y="241575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雨牧-中心圆">
            <a:extLst>
              <a:ext uri="{FF2B5EF4-FFF2-40B4-BE49-F238E27FC236}">
                <a16:creationId xmlns:a16="http://schemas.microsoft.com/office/drawing/2014/main" id="{8C285ECD-54E6-4775-99D0-423227DD607C}"/>
              </a:ext>
            </a:extLst>
          </p:cNvPr>
          <p:cNvSpPr/>
          <p:nvPr/>
        </p:nvSpPr>
        <p:spPr>
          <a:xfrm>
            <a:off x="11639052" y="118211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雨牧-中心圆">
            <a:extLst>
              <a:ext uri="{FF2B5EF4-FFF2-40B4-BE49-F238E27FC236}">
                <a16:creationId xmlns:a16="http://schemas.microsoft.com/office/drawing/2014/main" id="{CDC838EB-D4D8-45FB-8E3A-7C1D1256A856}"/>
              </a:ext>
            </a:extLst>
          </p:cNvPr>
          <p:cNvSpPr/>
          <p:nvPr/>
        </p:nvSpPr>
        <p:spPr>
          <a:xfrm>
            <a:off x="11523434" y="19568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雨牧-中心圆">
            <a:extLst>
              <a:ext uri="{FF2B5EF4-FFF2-40B4-BE49-F238E27FC236}">
                <a16:creationId xmlns:a16="http://schemas.microsoft.com/office/drawing/2014/main" id="{4E0CF6DC-851E-4693-9A73-D35B2B62370D}"/>
              </a:ext>
            </a:extLst>
          </p:cNvPr>
          <p:cNvSpPr/>
          <p:nvPr/>
        </p:nvSpPr>
        <p:spPr>
          <a:xfrm>
            <a:off x="10797092" y="619942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雨牧-中心圆">
            <a:extLst>
              <a:ext uri="{FF2B5EF4-FFF2-40B4-BE49-F238E27FC236}">
                <a16:creationId xmlns:a16="http://schemas.microsoft.com/office/drawing/2014/main" id="{5F768EE4-9CBE-4CC2-8046-CB0DAA8A1108}"/>
              </a:ext>
            </a:extLst>
          </p:cNvPr>
          <p:cNvSpPr/>
          <p:nvPr/>
        </p:nvSpPr>
        <p:spPr>
          <a:xfrm>
            <a:off x="11862990" y="61453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雨牧-中心圆">
            <a:extLst>
              <a:ext uri="{FF2B5EF4-FFF2-40B4-BE49-F238E27FC236}">
                <a16:creationId xmlns:a16="http://schemas.microsoft.com/office/drawing/2014/main" id="{2821740D-41B7-4507-BEA2-4A5E94638C8D}"/>
              </a:ext>
            </a:extLst>
          </p:cNvPr>
          <p:cNvSpPr/>
          <p:nvPr/>
        </p:nvSpPr>
        <p:spPr>
          <a:xfrm>
            <a:off x="11127141" y="749797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雨牧-人">
            <a:extLst>
              <a:ext uri="{FF2B5EF4-FFF2-40B4-BE49-F238E27FC236}">
                <a16:creationId xmlns:a16="http://schemas.microsoft.com/office/drawing/2014/main" id="{5255D56B-DE63-4328-B882-C562CFE1DD25}"/>
              </a:ext>
            </a:extLst>
          </p:cNvPr>
          <p:cNvSpPr/>
          <p:nvPr/>
        </p:nvSpPr>
        <p:spPr>
          <a:xfrm rot="10296766">
            <a:off x="5910155" y="4447912"/>
            <a:ext cx="307575" cy="675331"/>
          </a:xfrm>
          <a:custGeom>
            <a:avLst/>
            <a:gdLst>
              <a:gd name="connsiteX0" fmla="*/ 458830 w 577604"/>
              <a:gd name="connsiteY0" fmla="*/ 913150 h 1268227"/>
              <a:gd name="connsiteX1" fmla="*/ 468454 w 577604"/>
              <a:gd name="connsiteY1" fmla="*/ 912933 h 1268227"/>
              <a:gd name="connsiteX2" fmla="*/ 471677 w 577604"/>
              <a:gd name="connsiteY2" fmla="*/ 912529 h 1268227"/>
              <a:gd name="connsiteX3" fmla="*/ 472628 w 577604"/>
              <a:gd name="connsiteY3" fmla="*/ 864381 h 1268227"/>
              <a:gd name="connsiteX4" fmla="*/ 466233 w 577604"/>
              <a:gd name="connsiteY4" fmla="*/ 856782 h 1268227"/>
              <a:gd name="connsiteX5" fmla="*/ 427144 w 577604"/>
              <a:gd name="connsiteY5" fmla="*/ 822469 h 1268227"/>
              <a:gd name="connsiteX6" fmla="*/ 303618 w 577604"/>
              <a:gd name="connsiteY6" fmla="*/ 763771 h 1268227"/>
              <a:gd name="connsiteX7" fmla="*/ 308691 w 577604"/>
              <a:gd name="connsiteY7" fmla="*/ 823099 h 1268227"/>
              <a:gd name="connsiteX8" fmla="*/ 442116 w 577604"/>
              <a:gd name="connsiteY8" fmla="*/ 906880 h 1268227"/>
              <a:gd name="connsiteX9" fmla="*/ 458830 w 577604"/>
              <a:gd name="connsiteY9" fmla="*/ 913150 h 1268227"/>
              <a:gd name="connsiteX10" fmla="*/ 464652 w 577604"/>
              <a:gd name="connsiteY10" fmla="*/ 1268227 h 1268227"/>
              <a:gd name="connsiteX11" fmla="*/ 470718 w 577604"/>
              <a:gd name="connsiteY11" fmla="*/ 961119 h 1268227"/>
              <a:gd name="connsiteX12" fmla="*/ 469579 w 577604"/>
              <a:gd name="connsiteY12" fmla="*/ 961133 h 1268227"/>
              <a:gd name="connsiteX13" fmla="*/ 437666 w 577604"/>
              <a:gd name="connsiteY13" fmla="*/ 956450 h 1268227"/>
              <a:gd name="connsiteX14" fmla="*/ 403011 w 577604"/>
              <a:gd name="connsiteY14" fmla="*/ 925616 h 1268227"/>
              <a:gd name="connsiteX15" fmla="*/ 293198 w 577604"/>
              <a:gd name="connsiteY15" fmla="*/ 876623 h 1268227"/>
              <a:gd name="connsiteX16" fmla="*/ 275885 w 577604"/>
              <a:gd name="connsiteY16" fmla="*/ 918805 h 1268227"/>
              <a:gd name="connsiteX17" fmla="*/ 214580 w 577604"/>
              <a:gd name="connsiteY17" fmla="*/ 954072 h 1268227"/>
              <a:gd name="connsiteX18" fmla="*/ 191751 w 577604"/>
              <a:gd name="connsiteY18" fmla="*/ 951522 h 1268227"/>
              <a:gd name="connsiteX19" fmla="*/ 135867 w 577604"/>
              <a:gd name="connsiteY19" fmla="*/ 935043 h 1268227"/>
              <a:gd name="connsiteX20" fmla="*/ 95250 w 577604"/>
              <a:gd name="connsiteY20" fmla="*/ 888384 h 1268227"/>
              <a:gd name="connsiteX21" fmla="*/ 9584 w 577604"/>
              <a:gd name="connsiteY21" fmla="*/ 890563 h 1268227"/>
              <a:gd name="connsiteX22" fmla="*/ 13440 w 577604"/>
              <a:gd name="connsiteY22" fmla="*/ 819623 h 1268227"/>
              <a:gd name="connsiteX23" fmla="*/ 89348 w 577604"/>
              <a:gd name="connsiteY23" fmla="*/ 816023 h 1268227"/>
              <a:gd name="connsiteX24" fmla="*/ 148461 w 577604"/>
              <a:gd name="connsiteY24" fmla="*/ 737335 h 1268227"/>
              <a:gd name="connsiteX25" fmla="*/ 133212 w 577604"/>
              <a:gd name="connsiteY25" fmla="*/ 695131 h 1268227"/>
              <a:gd name="connsiteX26" fmla="*/ 103190 w 577604"/>
              <a:gd name="connsiteY26" fmla="*/ 460322 h 1268227"/>
              <a:gd name="connsiteX27" fmla="*/ 17996 w 577604"/>
              <a:gd name="connsiteY27" fmla="*/ 282843 h 1268227"/>
              <a:gd name="connsiteX28" fmla="*/ 206117 w 577604"/>
              <a:gd name="connsiteY28" fmla="*/ 297780 h 1268227"/>
              <a:gd name="connsiteX29" fmla="*/ 230783 w 577604"/>
              <a:gd name="connsiteY29" fmla="*/ 151110 h 1268227"/>
              <a:gd name="connsiteX30" fmla="*/ 257347 w 577604"/>
              <a:gd name="connsiteY30" fmla="*/ 35702 h 1268227"/>
              <a:gd name="connsiteX31" fmla="*/ 258048 w 577604"/>
              <a:gd name="connsiteY31" fmla="*/ 33604 h 1268227"/>
              <a:gd name="connsiteX32" fmla="*/ 259405 w 577604"/>
              <a:gd name="connsiteY32" fmla="*/ 25073 h 1268227"/>
              <a:gd name="connsiteX33" fmla="*/ 261351 w 577604"/>
              <a:gd name="connsiteY33" fmla="*/ 18509 h 1268227"/>
              <a:gd name="connsiteX34" fmla="*/ 263086 w 577604"/>
              <a:gd name="connsiteY34" fmla="*/ 13383 h 1268227"/>
              <a:gd name="connsiteX35" fmla="*/ 264946 w 577604"/>
              <a:gd name="connsiteY35" fmla="*/ 10721 h 1268227"/>
              <a:gd name="connsiteX36" fmla="*/ 268864 w 577604"/>
              <a:gd name="connsiteY36" fmla="*/ 7384 h 1268227"/>
              <a:gd name="connsiteX37" fmla="*/ 271470 w 577604"/>
              <a:gd name="connsiteY37" fmla="*/ 6300 h 1268227"/>
              <a:gd name="connsiteX38" fmla="*/ 275175 w 577604"/>
              <a:gd name="connsiteY38" fmla="*/ 4400 h 1268227"/>
              <a:gd name="connsiteX39" fmla="*/ 276682 w 577604"/>
              <a:gd name="connsiteY39" fmla="*/ 4133 h 1268227"/>
              <a:gd name="connsiteX40" fmla="*/ 277782 w 577604"/>
              <a:gd name="connsiteY40" fmla="*/ 3316 h 1268227"/>
              <a:gd name="connsiteX41" fmla="*/ 279359 w 577604"/>
              <a:gd name="connsiteY41" fmla="*/ 2570 h 1268227"/>
              <a:gd name="connsiteX42" fmla="*/ 282375 w 577604"/>
              <a:gd name="connsiteY42" fmla="*/ 2036 h 1268227"/>
              <a:gd name="connsiteX43" fmla="*/ 283952 w 577604"/>
              <a:gd name="connsiteY43" fmla="*/ 1290 h 1268227"/>
              <a:gd name="connsiteX44" fmla="*/ 285460 w 577604"/>
              <a:gd name="connsiteY44" fmla="*/ 1023 h 1268227"/>
              <a:gd name="connsiteX45" fmla="*/ 290940 w 577604"/>
              <a:gd name="connsiteY45" fmla="*/ 363 h 1268227"/>
              <a:gd name="connsiteX46" fmla="*/ 304011 w 577604"/>
              <a:gd name="connsiteY46" fmla="*/ 1311 h 1268227"/>
              <a:gd name="connsiteX47" fmla="*/ 306743 w 577604"/>
              <a:gd name="connsiteY47" fmla="*/ 2693 h 1268227"/>
              <a:gd name="connsiteX48" fmla="*/ 309884 w 577604"/>
              <a:gd name="connsiteY48" fmla="*/ 4624 h 1268227"/>
              <a:gd name="connsiteX49" fmla="*/ 312884 w 577604"/>
              <a:gd name="connsiteY49" fmla="*/ 7513 h 1268227"/>
              <a:gd name="connsiteX50" fmla="*/ 314996 w 577604"/>
              <a:gd name="connsiteY50" fmla="*/ 9782 h 1268227"/>
              <a:gd name="connsiteX51" fmla="*/ 315742 w 577604"/>
              <a:gd name="connsiteY51" fmla="*/ 11359 h 1268227"/>
              <a:gd name="connsiteX52" fmla="*/ 316009 w 577604"/>
              <a:gd name="connsiteY52" fmla="*/ 12867 h 1268227"/>
              <a:gd name="connsiteX53" fmla="*/ 314934 w 577604"/>
              <a:gd name="connsiteY53" fmla="*/ 23474 h 1268227"/>
              <a:gd name="connsiteX54" fmla="*/ 313553 w 577604"/>
              <a:gd name="connsiteY54" fmla="*/ 26206 h 1268227"/>
              <a:gd name="connsiteX55" fmla="*/ 311622 w 577604"/>
              <a:gd name="connsiteY55" fmla="*/ 29346 h 1268227"/>
              <a:gd name="connsiteX56" fmla="*/ 308874 w 577604"/>
              <a:gd name="connsiteY56" fmla="*/ 31388 h 1268227"/>
              <a:gd name="connsiteX57" fmla="*/ 307084 w 577604"/>
              <a:gd name="connsiteY57" fmla="*/ 33571 h 1268227"/>
              <a:gd name="connsiteX58" fmla="*/ 305985 w 577604"/>
              <a:gd name="connsiteY58" fmla="*/ 34387 h 1268227"/>
              <a:gd name="connsiteX59" fmla="*/ 303308 w 577604"/>
              <a:gd name="connsiteY59" fmla="*/ 35950 h 1268227"/>
              <a:gd name="connsiteX60" fmla="*/ 302618 w 577604"/>
              <a:gd name="connsiteY60" fmla="*/ 37316 h 1268227"/>
              <a:gd name="connsiteX61" fmla="*/ 300349 w 577604"/>
              <a:gd name="connsiteY61" fmla="*/ 39428 h 1268227"/>
              <a:gd name="connsiteX62" fmla="*/ 299658 w 577604"/>
              <a:gd name="connsiteY62" fmla="*/ 40794 h 1268227"/>
              <a:gd name="connsiteX63" fmla="*/ 298277 w 577604"/>
              <a:gd name="connsiteY63" fmla="*/ 43526 h 1268227"/>
              <a:gd name="connsiteX64" fmla="*/ 294565 w 577604"/>
              <a:gd name="connsiteY64" fmla="*/ 62063 h 1268227"/>
              <a:gd name="connsiteX65" fmla="*/ 293662 w 577604"/>
              <a:gd name="connsiteY65" fmla="*/ 64866 h 1268227"/>
              <a:gd name="connsiteX66" fmla="*/ 291701 w 577604"/>
              <a:gd name="connsiteY66" fmla="*/ 74852 h 1268227"/>
              <a:gd name="connsiteX67" fmla="*/ 291510 w 577604"/>
              <a:gd name="connsiteY67" fmla="*/ 75612 h 1268227"/>
              <a:gd name="connsiteX68" fmla="*/ 289206 w 577604"/>
              <a:gd name="connsiteY68" fmla="*/ 93600 h 1268227"/>
              <a:gd name="connsiteX69" fmla="*/ 263635 w 577604"/>
              <a:gd name="connsiteY69" fmla="*/ 310410 h 1268227"/>
              <a:gd name="connsiteX70" fmla="*/ 321923 w 577604"/>
              <a:gd name="connsiteY70" fmla="*/ 29180 h 1268227"/>
              <a:gd name="connsiteX71" fmla="*/ 324963 w 577604"/>
              <a:gd name="connsiteY71" fmla="*/ 24526 h 1268227"/>
              <a:gd name="connsiteX72" fmla="*/ 325132 w 577604"/>
              <a:gd name="connsiteY72" fmla="*/ 23998 h 1268227"/>
              <a:gd name="connsiteX73" fmla="*/ 326514 w 577604"/>
              <a:gd name="connsiteY73" fmla="*/ 21266 h 1268227"/>
              <a:gd name="connsiteX74" fmla="*/ 327275 w 577604"/>
              <a:gd name="connsiteY74" fmla="*/ 19421 h 1268227"/>
              <a:gd name="connsiteX75" fmla="*/ 330094 w 577604"/>
              <a:gd name="connsiteY75" fmla="*/ 16901 h 1268227"/>
              <a:gd name="connsiteX76" fmla="*/ 331263 w 577604"/>
              <a:gd name="connsiteY76" fmla="*/ 15605 h 1268227"/>
              <a:gd name="connsiteX77" fmla="*/ 333461 w 577604"/>
              <a:gd name="connsiteY77" fmla="*/ 13972 h 1268227"/>
              <a:gd name="connsiteX78" fmla="*/ 336476 w 577604"/>
              <a:gd name="connsiteY78" fmla="*/ 13438 h 1268227"/>
              <a:gd name="connsiteX79" fmla="*/ 344759 w 577604"/>
              <a:gd name="connsiteY79" fmla="*/ 13680 h 1268227"/>
              <a:gd name="connsiteX80" fmla="*/ 349140 w 577604"/>
              <a:gd name="connsiteY80" fmla="*/ 13837 h 1268227"/>
              <a:gd name="connsiteX81" fmla="*/ 352084 w 577604"/>
              <a:gd name="connsiteY81" fmla="*/ 13782 h 1268227"/>
              <a:gd name="connsiteX82" fmla="*/ 390467 w 577604"/>
              <a:gd name="connsiteY82" fmla="*/ 18952 h 1268227"/>
              <a:gd name="connsiteX83" fmla="*/ 394157 w 577604"/>
              <a:gd name="connsiteY83" fmla="*/ 20474 h 1268227"/>
              <a:gd name="connsiteX84" fmla="*/ 396819 w 577604"/>
              <a:gd name="connsiteY84" fmla="*/ 22335 h 1268227"/>
              <a:gd name="connsiteX85" fmla="*/ 399198 w 577604"/>
              <a:gd name="connsiteY85" fmla="*/ 26111 h 1268227"/>
              <a:gd name="connsiteX86" fmla="*/ 401506 w 577604"/>
              <a:gd name="connsiteY86" fmla="*/ 30366 h 1268227"/>
              <a:gd name="connsiteX87" fmla="*/ 401562 w 577604"/>
              <a:gd name="connsiteY87" fmla="*/ 33310 h 1268227"/>
              <a:gd name="connsiteX88" fmla="*/ 399701 w 577604"/>
              <a:gd name="connsiteY88" fmla="*/ 35972 h 1268227"/>
              <a:gd name="connsiteX89" fmla="*/ 398320 w 577604"/>
              <a:gd name="connsiteY89" fmla="*/ 38704 h 1268227"/>
              <a:gd name="connsiteX90" fmla="*/ 395573 w 577604"/>
              <a:gd name="connsiteY90" fmla="*/ 40746 h 1268227"/>
              <a:gd name="connsiteX91" fmla="*/ 392417 w 577604"/>
              <a:gd name="connsiteY91" fmla="*/ 42237 h 1268227"/>
              <a:gd name="connsiteX92" fmla="*/ 391318 w 577604"/>
              <a:gd name="connsiteY92" fmla="*/ 43054 h 1268227"/>
              <a:gd name="connsiteX93" fmla="*/ 389810 w 577604"/>
              <a:gd name="connsiteY93" fmla="*/ 43321 h 1268227"/>
              <a:gd name="connsiteX94" fmla="*/ 388711 w 577604"/>
              <a:gd name="connsiteY94" fmla="*/ 44138 h 1268227"/>
              <a:gd name="connsiteX95" fmla="*/ 387133 w 577604"/>
              <a:gd name="connsiteY95" fmla="*/ 44884 h 1268227"/>
              <a:gd name="connsiteX96" fmla="*/ 384527 w 577604"/>
              <a:gd name="connsiteY96" fmla="*/ 45967 h 1268227"/>
              <a:gd name="connsiteX97" fmla="*/ 383020 w 577604"/>
              <a:gd name="connsiteY97" fmla="*/ 46234 h 1268227"/>
              <a:gd name="connsiteX98" fmla="*/ 380005 w 577604"/>
              <a:gd name="connsiteY98" fmla="*/ 46768 h 1268227"/>
              <a:gd name="connsiteX99" fmla="*/ 375483 w 577604"/>
              <a:gd name="connsiteY99" fmla="*/ 47570 h 1268227"/>
              <a:gd name="connsiteX100" fmla="*/ 373497 w 577604"/>
              <a:gd name="connsiteY100" fmla="*/ 47766 h 1268227"/>
              <a:gd name="connsiteX101" fmla="*/ 370482 w 577604"/>
              <a:gd name="connsiteY101" fmla="*/ 48301 h 1268227"/>
              <a:gd name="connsiteX102" fmla="*/ 364115 w 577604"/>
              <a:gd name="connsiteY102" fmla="*/ 48340 h 1268227"/>
              <a:gd name="connsiteX103" fmla="*/ 362128 w 577604"/>
              <a:gd name="connsiteY103" fmla="*/ 48537 h 1268227"/>
              <a:gd name="connsiteX104" fmla="*/ 359451 w 577604"/>
              <a:gd name="connsiteY104" fmla="*/ 50099 h 1268227"/>
              <a:gd name="connsiteX105" fmla="*/ 359264 w 577604"/>
              <a:gd name="connsiteY105" fmla="*/ 50209 h 1268227"/>
              <a:gd name="connsiteX106" fmla="*/ 359131 w 577604"/>
              <a:gd name="connsiteY106" fmla="*/ 53843 h 1268227"/>
              <a:gd name="connsiteX107" fmla="*/ 334003 w 577604"/>
              <a:gd name="connsiteY107" fmla="*/ 326113 h 1268227"/>
              <a:gd name="connsiteX108" fmla="*/ 403283 w 577604"/>
              <a:gd name="connsiteY108" fmla="*/ 371570 h 1268227"/>
              <a:gd name="connsiteX109" fmla="*/ 368520 w 577604"/>
              <a:gd name="connsiteY109" fmla="*/ 490521 h 1268227"/>
              <a:gd name="connsiteX110" fmla="*/ 358423 w 577604"/>
              <a:gd name="connsiteY110" fmla="*/ 613195 h 1268227"/>
              <a:gd name="connsiteX111" fmla="*/ 351385 w 577604"/>
              <a:gd name="connsiteY111" fmla="*/ 666467 h 1268227"/>
              <a:gd name="connsiteX112" fmla="*/ 360195 w 577604"/>
              <a:gd name="connsiteY112" fmla="*/ 689377 h 1268227"/>
              <a:gd name="connsiteX113" fmla="*/ 436342 w 577604"/>
              <a:gd name="connsiteY113" fmla="*/ 764573 h 1268227"/>
              <a:gd name="connsiteX114" fmla="*/ 482983 w 577604"/>
              <a:gd name="connsiteY114" fmla="*/ 806568 h 1268227"/>
              <a:gd name="connsiteX115" fmla="*/ 494563 w 577604"/>
              <a:gd name="connsiteY115" fmla="*/ 800266 h 1268227"/>
              <a:gd name="connsiteX116" fmla="*/ 515685 w 577604"/>
              <a:gd name="connsiteY116" fmla="*/ 812704 h 1268227"/>
              <a:gd name="connsiteX117" fmla="*/ 516159 w 577604"/>
              <a:gd name="connsiteY117" fmla="*/ 837771 h 1268227"/>
              <a:gd name="connsiteX118" fmla="*/ 523860 w 577604"/>
              <a:gd name="connsiteY118" fmla="*/ 845432 h 1268227"/>
              <a:gd name="connsiteX119" fmla="*/ 565770 w 577604"/>
              <a:gd name="connsiteY119" fmla="*/ 901837 h 1268227"/>
              <a:gd name="connsiteX120" fmla="*/ 577049 w 577604"/>
              <a:gd name="connsiteY120" fmla="*/ 947192 h 1268227"/>
              <a:gd name="connsiteX121" fmla="*/ 538601 w 577604"/>
              <a:gd name="connsiteY121" fmla="*/ 972557 h 1268227"/>
              <a:gd name="connsiteX122" fmla="*/ 537104 w 577604"/>
              <a:gd name="connsiteY122" fmla="*/ 949470 h 1268227"/>
              <a:gd name="connsiteX123" fmla="*/ 529179 w 577604"/>
              <a:gd name="connsiteY123" fmla="*/ 952188 h 1268227"/>
              <a:gd name="connsiteX124" fmla="*/ 518406 w 577604"/>
              <a:gd name="connsiteY124" fmla="*/ 956654 h 1268227"/>
              <a:gd name="connsiteX125" fmla="*/ 524296 w 577604"/>
              <a:gd name="connsiteY125" fmla="*/ 1268227 h 126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577604" h="1268227">
                <a:moveTo>
                  <a:pt x="458830" y="913150"/>
                </a:moveTo>
                <a:cubicBezTo>
                  <a:pt x="463039" y="913902"/>
                  <a:pt x="466068" y="913572"/>
                  <a:pt x="468454" y="912933"/>
                </a:cubicBezTo>
                <a:lnTo>
                  <a:pt x="471677" y="912529"/>
                </a:lnTo>
                <a:lnTo>
                  <a:pt x="472628" y="864381"/>
                </a:lnTo>
                <a:lnTo>
                  <a:pt x="466233" y="856782"/>
                </a:lnTo>
                <a:cubicBezTo>
                  <a:pt x="455872" y="845309"/>
                  <a:pt x="442394" y="832322"/>
                  <a:pt x="427144" y="822469"/>
                </a:cubicBezTo>
                <a:cubicBezTo>
                  <a:pt x="396644" y="802764"/>
                  <a:pt x="320464" y="763920"/>
                  <a:pt x="303618" y="763771"/>
                </a:cubicBezTo>
                <a:cubicBezTo>
                  <a:pt x="286771" y="763622"/>
                  <a:pt x="285608" y="799248"/>
                  <a:pt x="308691" y="823099"/>
                </a:cubicBezTo>
                <a:cubicBezTo>
                  <a:pt x="331774" y="846951"/>
                  <a:pt x="418898" y="884333"/>
                  <a:pt x="442116" y="906880"/>
                </a:cubicBezTo>
                <a:cubicBezTo>
                  <a:pt x="449229" y="910566"/>
                  <a:pt x="454620" y="912399"/>
                  <a:pt x="458830" y="913150"/>
                </a:cubicBezTo>
                <a:close/>
                <a:moveTo>
                  <a:pt x="464652" y="1268227"/>
                </a:moveTo>
                <a:lnTo>
                  <a:pt x="470718" y="961119"/>
                </a:lnTo>
                <a:lnTo>
                  <a:pt x="469579" y="961133"/>
                </a:lnTo>
                <a:cubicBezTo>
                  <a:pt x="458194" y="960530"/>
                  <a:pt x="445359" y="958648"/>
                  <a:pt x="437666" y="956450"/>
                </a:cubicBezTo>
                <a:cubicBezTo>
                  <a:pt x="422279" y="952056"/>
                  <a:pt x="427089" y="938920"/>
                  <a:pt x="403011" y="925616"/>
                </a:cubicBezTo>
                <a:cubicBezTo>
                  <a:pt x="378933" y="912311"/>
                  <a:pt x="314385" y="877758"/>
                  <a:pt x="293198" y="876623"/>
                </a:cubicBezTo>
                <a:cubicBezTo>
                  <a:pt x="274712" y="901122"/>
                  <a:pt x="290062" y="907712"/>
                  <a:pt x="275885" y="918805"/>
                </a:cubicBezTo>
                <a:cubicBezTo>
                  <a:pt x="257211" y="928288"/>
                  <a:pt x="247925" y="957339"/>
                  <a:pt x="214580" y="954072"/>
                </a:cubicBezTo>
                <a:cubicBezTo>
                  <a:pt x="205961" y="953569"/>
                  <a:pt x="198516" y="952693"/>
                  <a:pt x="191751" y="951522"/>
                </a:cubicBezTo>
                <a:cubicBezTo>
                  <a:pt x="171458" y="948007"/>
                  <a:pt x="157282" y="941828"/>
                  <a:pt x="135867" y="935043"/>
                </a:cubicBezTo>
                <a:cubicBezTo>
                  <a:pt x="115112" y="923020"/>
                  <a:pt x="104104" y="919093"/>
                  <a:pt x="95250" y="888384"/>
                </a:cubicBezTo>
                <a:cubicBezTo>
                  <a:pt x="76250" y="875118"/>
                  <a:pt x="35510" y="911253"/>
                  <a:pt x="9584" y="890563"/>
                </a:cubicBezTo>
                <a:cubicBezTo>
                  <a:pt x="-2523" y="875698"/>
                  <a:pt x="-5141" y="836681"/>
                  <a:pt x="13440" y="819623"/>
                </a:cubicBezTo>
                <a:cubicBezTo>
                  <a:pt x="22447" y="803096"/>
                  <a:pt x="58216" y="833673"/>
                  <a:pt x="89348" y="816023"/>
                </a:cubicBezTo>
                <a:cubicBezTo>
                  <a:pt x="119130" y="730469"/>
                  <a:pt x="161237" y="749445"/>
                  <a:pt x="148461" y="737335"/>
                </a:cubicBezTo>
                <a:cubicBezTo>
                  <a:pt x="157867" y="715285"/>
                  <a:pt x="147316" y="733745"/>
                  <a:pt x="133212" y="695131"/>
                </a:cubicBezTo>
                <a:cubicBezTo>
                  <a:pt x="140879" y="646944"/>
                  <a:pt x="126068" y="527279"/>
                  <a:pt x="103190" y="460322"/>
                </a:cubicBezTo>
                <a:cubicBezTo>
                  <a:pt x="40337" y="256088"/>
                  <a:pt x="44669" y="354243"/>
                  <a:pt x="17996" y="282843"/>
                </a:cubicBezTo>
                <a:cubicBezTo>
                  <a:pt x="55043" y="255983"/>
                  <a:pt x="205983" y="334949"/>
                  <a:pt x="206117" y="297780"/>
                </a:cubicBezTo>
                <a:cubicBezTo>
                  <a:pt x="222285" y="229472"/>
                  <a:pt x="215934" y="229280"/>
                  <a:pt x="230783" y="151110"/>
                </a:cubicBezTo>
                <a:cubicBezTo>
                  <a:pt x="240819" y="113595"/>
                  <a:pt x="248100" y="67200"/>
                  <a:pt x="257347" y="35702"/>
                </a:cubicBezTo>
                <a:lnTo>
                  <a:pt x="258048" y="33604"/>
                </a:lnTo>
                <a:lnTo>
                  <a:pt x="259405" y="25073"/>
                </a:lnTo>
                <a:cubicBezTo>
                  <a:pt x="260991" y="20146"/>
                  <a:pt x="259667" y="24390"/>
                  <a:pt x="261351" y="18509"/>
                </a:cubicBezTo>
                <a:cubicBezTo>
                  <a:pt x="261562" y="17773"/>
                  <a:pt x="262444" y="14426"/>
                  <a:pt x="263086" y="13383"/>
                </a:cubicBezTo>
                <a:cubicBezTo>
                  <a:pt x="266828" y="7295"/>
                  <a:pt x="262036" y="16477"/>
                  <a:pt x="264946" y="10721"/>
                </a:cubicBezTo>
                <a:cubicBezTo>
                  <a:pt x="266299" y="9222"/>
                  <a:pt x="266789" y="8509"/>
                  <a:pt x="268864" y="7384"/>
                </a:cubicBezTo>
                <a:cubicBezTo>
                  <a:pt x="274390" y="4385"/>
                  <a:pt x="266768" y="9793"/>
                  <a:pt x="271470" y="6300"/>
                </a:cubicBezTo>
                <a:cubicBezTo>
                  <a:pt x="273876" y="5874"/>
                  <a:pt x="272567" y="6337"/>
                  <a:pt x="275175" y="4400"/>
                </a:cubicBezTo>
                <a:cubicBezTo>
                  <a:pt x="275678" y="4311"/>
                  <a:pt x="276211" y="4329"/>
                  <a:pt x="276682" y="4133"/>
                </a:cubicBezTo>
                <a:cubicBezTo>
                  <a:pt x="277104" y="3957"/>
                  <a:pt x="277388" y="3546"/>
                  <a:pt x="277782" y="3316"/>
                </a:cubicBezTo>
                <a:cubicBezTo>
                  <a:pt x="278284" y="3023"/>
                  <a:pt x="278834" y="2819"/>
                  <a:pt x="279359" y="2570"/>
                </a:cubicBezTo>
                <a:cubicBezTo>
                  <a:pt x="279359" y="2570"/>
                  <a:pt x="281391" y="2310"/>
                  <a:pt x="282375" y="2036"/>
                </a:cubicBezTo>
                <a:cubicBezTo>
                  <a:pt x="282935" y="1880"/>
                  <a:pt x="283426" y="1539"/>
                  <a:pt x="283952" y="1290"/>
                </a:cubicBezTo>
                <a:lnTo>
                  <a:pt x="285460" y="1023"/>
                </a:lnTo>
                <a:cubicBezTo>
                  <a:pt x="290165" y="189"/>
                  <a:pt x="286746" y="667"/>
                  <a:pt x="290940" y="363"/>
                </a:cubicBezTo>
                <a:cubicBezTo>
                  <a:pt x="297478" y="-111"/>
                  <a:pt x="287487" y="-396"/>
                  <a:pt x="304011" y="1311"/>
                </a:cubicBezTo>
                <a:cubicBezTo>
                  <a:pt x="304011" y="1311"/>
                  <a:pt x="305819" y="2260"/>
                  <a:pt x="306743" y="2693"/>
                </a:cubicBezTo>
                <a:cubicBezTo>
                  <a:pt x="309430" y="3951"/>
                  <a:pt x="307829" y="2768"/>
                  <a:pt x="309884" y="4624"/>
                </a:cubicBezTo>
                <a:cubicBezTo>
                  <a:pt x="312395" y="5893"/>
                  <a:pt x="310357" y="4607"/>
                  <a:pt x="312884" y="7513"/>
                </a:cubicBezTo>
                <a:cubicBezTo>
                  <a:pt x="314268" y="9104"/>
                  <a:pt x="314028" y="8124"/>
                  <a:pt x="314996" y="9782"/>
                </a:cubicBezTo>
                <a:cubicBezTo>
                  <a:pt x="315289" y="10284"/>
                  <a:pt x="315560" y="10807"/>
                  <a:pt x="315742" y="11359"/>
                </a:cubicBezTo>
                <a:cubicBezTo>
                  <a:pt x="315901" y="11844"/>
                  <a:pt x="316043" y="12358"/>
                  <a:pt x="316009" y="12867"/>
                </a:cubicBezTo>
                <a:cubicBezTo>
                  <a:pt x="315772" y="16412"/>
                  <a:pt x="315292" y="19938"/>
                  <a:pt x="314934" y="23474"/>
                </a:cubicBezTo>
                <a:cubicBezTo>
                  <a:pt x="314934" y="23474"/>
                  <a:pt x="313986" y="25282"/>
                  <a:pt x="313553" y="26206"/>
                </a:cubicBezTo>
                <a:cubicBezTo>
                  <a:pt x="312295" y="28893"/>
                  <a:pt x="313478" y="27291"/>
                  <a:pt x="311622" y="29346"/>
                </a:cubicBezTo>
                <a:cubicBezTo>
                  <a:pt x="308917" y="30625"/>
                  <a:pt x="311035" y="29377"/>
                  <a:pt x="308874" y="31388"/>
                </a:cubicBezTo>
                <a:cubicBezTo>
                  <a:pt x="307095" y="33045"/>
                  <a:pt x="308284" y="31198"/>
                  <a:pt x="307084" y="33571"/>
                </a:cubicBezTo>
                <a:cubicBezTo>
                  <a:pt x="306718" y="33843"/>
                  <a:pt x="306380" y="34157"/>
                  <a:pt x="305985" y="34387"/>
                </a:cubicBezTo>
                <a:cubicBezTo>
                  <a:pt x="305143" y="34879"/>
                  <a:pt x="303974" y="35138"/>
                  <a:pt x="303308" y="35950"/>
                </a:cubicBezTo>
                <a:cubicBezTo>
                  <a:pt x="302985" y="36344"/>
                  <a:pt x="302848" y="36860"/>
                  <a:pt x="302618" y="37316"/>
                </a:cubicBezTo>
                <a:cubicBezTo>
                  <a:pt x="301052" y="38480"/>
                  <a:pt x="301824" y="37794"/>
                  <a:pt x="300349" y="39428"/>
                </a:cubicBezTo>
                <a:cubicBezTo>
                  <a:pt x="300007" y="39807"/>
                  <a:pt x="299888" y="40339"/>
                  <a:pt x="299658" y="40794"/>
                </a:cubicBezTo>
                <a:cubicBezTo>
                  <a:pt x="299197" y="41705"/>
                  <a:pt x="298709" y="42602"/>
                  <a:pt x="298277" y="43526"/>
                </a:cubicBezTo>
                <a:cubicBezTo>
                  <a:pt x="295573" y="49302"/>
                  <a:pt x="295824" y="55692"/>
                  <a:pt x="294565" y="62063"/>
                </a:cubicBezTo>
                <a:cubicBezTo>
                  <a:pt x="294375" y="63026"/>
                  <a:pt x="293877" y="63908"/>
                  <a:pt x="293662" y="64866"/>
                </a:cubicBezTo>
                <a:cubicBezTo>
                  <a:pt x="292921" y="68176"/>
                  <a:pt x="292355" y="71524"/>
                  <a:pt x="291701" y="74852"/>
                </a:cubicBezTo>
                <a:lnTo>
                  <a:pt x="291510" y="75612"/>
                </a:lnTo>
                <a:lnTo>
                  <a:pt x="289206" y="93600"/>
                </a:lnTo>
                <a:cubicBezTo>
                  <a:pt x="277210" y="178953"/>
                  <a:pt x="244945" y="323018"/>
                  <a:pt x="263635" y="310410"/>
                </a:cubicBezTo>
                <a:cubicBezTo>
                  <a:pt x="286491" y="283217"/>
                  <a:pt x="302352" y="72177"/>
                  <a:pt x="321923" y="29180"/>
                </a:cubicBezTo>
                <a:lnTo>
                  <a:pt x="324963" y="24526"/>
                </a:lnTo>
                <a:lnTo>
                  <a:pt x="325132" y="23998"/>
                </a:lnTo>
                <a:cubicBezTo>
                  <a:pt x="325132" y="23998"/>
                  <a:pt x="326081" y="22191"/>
                  <a:pt x="326514" y="21266"/>
                </a:cubicBezTo>
                <a:cubicBezTo>
                  <a:pt x="326796" y="20664"/>
                  <a:pt x="327022" y="20037"/>
                  <a:pt x="327275" y="19421"/>
                </a:cubicBezTo>
                <a:cubicBezTo>
                  <a:pt x="330179" y="16205"/>
                  <a:pt x="326477" y="20135"/>
                  <a:pt x="330094" y="16901"/>
                </a:cubicBezTo>
                <a:cubicBezTo>
                  <a:pt x="330527" y="16513"/>
                  <a:pt x="330873" y="16037"/>
                  <a:pt x="331263" y="15605"/>
                </a:cubicBezTo>
                <a:cubicBezTo>
                  <a:pt x="331875" y="14927"/>
                  <a:pt x="332729" y="14516"/>
                  <a:pt x="333461" y="13972"/>
                </a:cubicBezTo>
                <a:cubicBezTo>
                  <a:pt x="334281" y="13363"/>
                  <a:pt x="335471" y="13616"/>
                  <a:pt x="336476" y="13438"/>
                </a:cubicBezTo>
                <a:cubicBezTo>
                  <a:pt x="347554" y="13956"/>
                  <a:pt x="336141" y="13491"/>
                  <a:pt x="344759" y="13680"/>
                </a:cubicBezTo>
                <a:cubicBezTo>
                  <a:pt x="346220" y="13713"/>
                  <a:pt x="347679" y="13817"/>
                  <a:pt x="349140" y="13837"/>
                </a:cubicBezTo>
                <a:cubicBezTo>
                  <a:pt x="350121" y="13850"/>
                  <a:pt x="351110" y="13661"/>
                  <a:pt x="352084" y="13782"/>
                </a:cubicBezTo>
                <a:lnTo>
                  <a:pt x="390467" y="18952"/>
                </a:lnTo>
                <a:cubicBezTo>
                  <a:pt x="390467" y="18952"/>
                  <a:pt x="392938" y="19941"/>
                  <a:pt x="394157" y="20474"/>
                </a:cubicBezTo>
                <a:cubicBezTo>
                  <a:pt x="395767" y="21179"/>
                  <a:pt x="395459" y="21107"/>
                  <a:pt x="396819" y="22335"/>
                </a:cubicBezTo>
                <a:cubicBezTo>
                  <a:pt x="398601" y="23944"/>
                  <a:pt x="398188" y="24381"/>
                  <a:pt x="399198" y="26111"/>
                </a:cubicBezTo>
                <a:cubicBezTo>
                  <a:pt x="400415" y="28196"/>
                  <a:pt x="400568" y="26665"/>
                  <a:pt x="401506" y="30366"/>
                </a:cubicBezTo>
                <a:cubicBezTo>
                  <a:pt x="401748" y="31317"/>
                  <a:pt x="401544" y="32328"/>
                  <a:pt x="401562" y="33310"/>
                </a:cubicBezTo>
                <a:cubicBezTo>
                  <a:pt x="400608" y="35195"/>
                  <a:pt x="401213" y="34297"/>
                  <a:pt x="399701" y="35972"/>
                </a:cubicBezTo>
                <a:cubicBezTo>
                  <a:pt x="399018" y="36729"/>
                  <a:pt x="398781" y="37793"/>
                  <a:pt x="398320" y="38704"/>
                </a:cubicBezTo>
                <a:lnTo>
                  <a:pt x="395573" y="40746"/>
                </a:lnTo>
                <a:cubicBezTo>
                  <a:pt x="394639" y="41439"/>
                  <a:pt x="393440" y="41682"/>
                  <a:pt x="392417" y="42237"/>
                </a:cubicBezTo>
                <a:cubicBezTo>
                  <a:pt x="392016" y="42455"/>
                  <a:pt x="391684" y="42782"/>
                  <a:pt x="391318" y="43054"/>
                </a:cubicBezTo>
                <a:cubicBezTo>
                  <a:pt x="390815" y="43143"/>
                  <a:pt x="390281" y="43125"/>
                  <a:pt x="389810" y="43321"/>
                </a:cubicBezTo>
                <a:cubicBezTo>
                  <a:pt x="389389" y="43496"/>
                  <a:pt x="389106" y="43908"/>
                  <a:pt x="388711" y="44138"/>
                </a:cubicBezTo>
                <a:cubicBezTo>
                  <a:pt x="388209" y="44431"/>
                  <a:pt x="387686" y="44702"/>
                  <a:pt x="387133" y="44884"/>
                </a:cubicBezTo>
                <a:cubicBezTo>
                  <a:pt x="384463" y="45760"/>
                  <a:pt x="386673" y="44372"/>
                  <a:pt x="384527" y="45967"/>
                </a:cubicBezTo>
                <a:lnTo>
                  <a:pt x="383020" y="46234"/>
                </a:lnTo>
                <a:lnTo>
                  <a:pt x="380005" y="46768"/>
                </a:lnTo>
                <a:cubicBezTo>
                  <a:pt x="379244" y="46903"/>
                  <a:pt x="375497" y="47568"/>
                  <a:pt x="375483" y="47570"/>
                </a:cubicBezTo>
                <a:cubicBezTo>
                  <a:pt x="374825" y="47666"/>
                  <a:pt x="374158" y="47701"/>
                  <a:pt x="373497" y="47766"/>
                </a:cubicBezTo>
                <a:cubicBezTo>
                  <a:pt x="372481" y="47867"/>
                  <a:pt x="371487" y="48122"/>
                  <a:pt x="370482" y="48301"/>
                </a:cubicBezTo>
                <a:cubicBezTo>
                  <a:pt x="362665" y="47935"/>
                  <a:pt x="367989" y="47826"/>
                  <a:pt x="364115" y="48340"/>
                </a:cubicBezTo>
                <a:cubicBezTo>
                  <a:pt x="363455" y="48428"/>
                  <a:pt x="362772" y="48367"/>
                  <a:pt x="362128" y="48537"/>
                </a:cubicBezTo>
                <a:cubicBezTo>
                  <a:pt x="360441" y="48983"/>
                  <a:pt x="360780" y="49324"/>
                  <a:pt x="359451" y="50099"/>
                </a:cubicBezTo>
                <a:lnTo>
                  <a:pt x="359264" y="50209"/>
                </a:lnTo>
                <a:lnTo>
                  <a:pt x="359131" y="53843"/>
                </a:lnTo>
                <a:cubicBezTo>
                  <a:pt x="355489" y="100814"/>
                  <a:pt x="328443" y="273277"/>
                  <a:pt x="334003" y="326113"/>
                </a:cubicBezTo>
                <a:cubicBezTo>
                  <a:pt x="377360" y="333070"/>
                  <a:pt x="407666" y="341537"/>
                  <a:pt x="403283" y="371570"/>
                </a:cubicBezTo>
                <a:cubicBezTo>
                  <a:pt x="366117" y="447296"/>
                  <a:pt x="375996" y="450251"/>
                  <a:pt x="368520" y="490521"/>
                </a:cubicBezTo>
                <a:cubicBezTo>
                  <a:pt x="361043" y="530792"/>
                  <a:pt x="348490" y="582058"/>
                  <a:pt x="358423" y="613195"/>
                </a:cubicBezTo>
                <a:cubicBezTo>
                  <a:pt x="356935" y="641088"/>
                  <a:pt x="351090" y="653770"/>
                  <a:pt x="351385" y="666467"/>
                </a:cubicBezTo>
                <a:cubicBezTo>
                  <a:pt x="351681" y="679164"/>
                  <a:pt x="342484" y="661789"/>
                  <a:pt x="360195" y="689377"/>
                </a:cubicBezTo>
                <a:cubicBezTo>
                  <a:pt x="369050" y="703170"/>
                  <a:pt x="401748" y="733400"/>
                  <a:pt x="436342" y="764573"/>
                </a:cubicBezTo>
                <a:lnTo>
                  <a:pt x="482983" y="806568"/>
                </a:lnTo>
                <a:lnTo>
                  <a:pt x="494563" y="800266"/>
                </a:lnTo>
                <a:cubicBezTo>
                  <a:pt x="501244" y="799811"/>
                  <a:pt x="507964" y="803325"/>
                  <a:pt x="515685" y="812704"/>
                </a:cubicBezTo>
                <a:lnTo>
                  <a:pt x="516159" y="837771"/>
                </a:lnTo>
                <a:lnTo>
                  <a:pt x="523860" y="845432"/>
                </a:lnTo>
                <a:cubicBezTo>
                  <a:pt x="552711" y="885693"/>
                  <a:pt x="554578" y="885032"/>
                  <a:pt x="565770" y="901837"/>
                </a:cubicBezTo>
                <a:cubicBezTo>
                  <a:pt x="576116" y="919832"/>
                  <a:pt x="578960" y="925989"/>
                  <a:pt x="577049" y="947192"/>
                </a:cubicBezTo>
                <a:cubicBezTo>
                  <a:pt x="577182" y="960142"/>
                  <a:pt x="562678" y="976878"/>
                  <a:pt x="538601" y="972557"/>
                </a:cubicBezTo>
                <a:cubicBezTo>
                  <a:pt x="531856" y="975374"/>
                  <a:pt x="546476" y="954752"/>
                  <a:pt x="537104" y="949470"/>
                </a:cubicBezTo>
                <a:cubicBezTo>
                  <a:pt x="535865" y="947722"/>
                  <a:pt x="533404" y="949542"/>
                  <a:pt x="529179" y="952188"/>
                </a:cubicBezTo>
                <a:lnTo>
                  <a:pt x="518406" y="956654"/>
                </a:lnTo>
                <a:lnTo>
                  <a:pt x="524296" y="12682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2" name="雨牧-火">
            <a:extLst>
              <a:ext uri="{FF2B5EF4-FFF2-40B4-BE49-F238E27FC236}">
                <a16:creationId xmlns:a16="http://schemas.microsoft.com/office/drawing/2014/main" id="{7B962350-1932-4E21-8FE5-A28C239786A0}"/>
              </a:ext>
            </a:extLst>
          </p:cNvPr>
          <p:cNvSpPr/>
          <p:nvPr/>
        </p:nvSpPr>
        <p:spPr>
          <a:xfrm rot="21163122">
            <a:off x="5818689" y="4211283"/>
            <a:ext cx="145209" cy="185161"/>
          </a:xfrm>
          <a:custGeom>
            <a:avLst/>
            <a:gdLst>
              <a:gd name="connsiteX0" fmla="*/ 0 w 1010653"/>
              <a:gd name="connsiteY0" fmla="*/ 1323474 h 2646947"/>
              <a:gd name="connsiteX1" fmla="*/ 505327 w 1010653"/>
              <a:gd name="connsiteY1" fmla="*/ 0 h 2646947"/>
              <a:gd name="connsiteX2" fmla="*/ 1010654 w 1010653"/>
              <a:gd name="connsiteY2" fmla="*/ 1323474 h 2646947"/>
              <a:gd name="connsiteX3" fmla="*/ 505327 w 1010653"/>
              <a:gd name="connsiteY3" fmla="*/ 2646948 h 2646947"/>
              <a:gd name="connsiteX4" fmla="*/ 0 w 1010653"/>
              <a:gd name="connsiteY4" fmla="*/ 1323474 h 2646947"/>
              <a:gd name="connsiteX0" fmla="*/ 72 w 1010726"/>
              <a:gd name="connsiteY0" fmla="*/ 1323474 h 1689116"/>
              <a:gd name="connsiteX1" fmla="*/ 505399 w 1010726"/>
              <a:gd name="connsiteY1" fmla="*/ 0 h 1689116"/>
              <a:gd name="connsiteX2" fmla="*/ 1010726 w 1010726"/>
              <a:gd name="connsiteY2" fmla="*/ 1323474 h 1689116"/>
              <a:gd name="connsiteX3" fmla="*/ 478505 w 1010726"/>
              <a:gd name="connsiteY3" fmla="*/ 1463607 h 1689116"/>
              <a:gd name="connsiteX4" fmla="*/ 72 w 1010726"/>
              <a:gd name="connsiteY4" fmla="*/ 1323474 h 1689116"/>
              <a:gd name="connsiteX0" fmla="*/ 5894 w 1016548"/>
              <a:gd name="connsiteY0" fmla="*/ 1323474 h 2085297"/>
              <a:gd name="connsiteX1" fmla="*/ 511221 w 1016548"/>
              <a:gd name="connsiteY1" fmla="*/ 0 h 2085297"/>
              <a:gd name="connsiteX2" fmla="*/ 1016548 w 1016548"/>
              <a:gd name="connsiteY2" fmla="*/ 1323474 h 2085297"/>
              <a:gd name="connsiteX3" fmla="*/ 484327 w 1016548"/>
              <a:gd name="connsiteY3" fmla="*/ 1463607 h 2085297"/>
              <a:gd name="connsiteX4" fmla="*/ 250537 w 1016548"/>
              <a:gd name="connsiteY4" fmla="*/ 2084531 h 2085297"/>
              <a:gd name="connsiteX5" fmla="*/ 5894 w 1016548"/>
              <a:gd name="connsiteY5" fmla="*/ 1323474 h 2085297"/>
              <a:gd name="connsiteX0" fmla="*/ 5894 w 1032834"/>
              <a:gd name="connsiteY0" fmla="*/ 1323474 h 2085155"/>
              <a:gd name="connsiteX1" fmla="*/ 511221 w 1032834"/>
              <a:gd name="connsiteY1" fmla="*/ 0 h 2085155"/>
              <a:gd name="connsiteX2" fmla="*/ 1016548 w 1032834"/>
              <a:gd name="connsiteY2" fmla="*/ 1323474 h 2085155"/>
              <a:gd name="connsiteX3" fmla="*/ 864619 w 1032834"/>
              <a:gd name="connsiteY3" fmla="*/ 2053154 h 2085155"/>
              <a:gd name="connsiteX4" fmla="*/ 484327 w 1032834"/>
              <a:gd name="connsiteY4" fmla="*/ 1463607 h 2085155"/>
              <a:gd name="connsiteX5" fmla="*/ 250537 w 1032834"/>
              <a:gd name="connsiteY5" fmla="*/ 2084531 h 2085155"/>
              <a:gd name="connsiteX6" fmla="*/ 5894 w 1032834"/>
              <a:gd name="connsiteY6" fmla="*/ 1323474 h 2085155"/>
              <a:gd name="connsiteX0" fmla="*/ 5894 w 1429319"/>
              <a:gd name="connsiteY0" fmla="*/ 1323475 h 2085156"/>
              <a:gd name="connsiteX1" fmla="*/ 511221 w 1429319"/>
              <a:gd name="connsiteY1" fmla="*/ 1 h 2085156"/>
              <a:gd name="connsiteX2" fmla="*/ 1424442 w 1429319"/>
              <a:gd name="connsiteY2" fmla="*/ 1332440 h 2085156"/>
              <a:gd name="connsiteX3" fmla="*/ 864619 w 1429319"/>
              <a:gd name="connsiteY3" fmla="*/ 2053155 h 2085156"/>
              <a:gd name="connsiteX4" fmla="*/ 484327 w 1429319"/>
              <a:gd name="connsiteY4" fmla="*/ 1463608 h 2085156"/>
              <a:gd name="connsiteX5" fmla="*/ 250537 w 1429319"/>
              <a:gd name="connsiteY5" fmla="*/ 2084532 h 2085156"/>
              <a:gd name="connsiteX6" fmla="*/ 5894 w 1429319"/>
              <a:gd name="connsiteY6" fmla="*/ 1323475 h 2085156"/>
              <a:gd name="connsiteX0" fmla="*/ 2269 w 1811176"/>
              <a:gd name="connsiteY0" fmla="*/ 1363834 h 2085174"/>
              <a:gd name="connsiteX1" fmla="*/ 893078 w 1811176"/>
              <a:gd name="connsiteY1" fmla="*/ 19 h 2085174"/>
              <a:gd name="connsiteX2" fmla="*/ 1806299 w 1811176"/>
              <a:gd name="connsiteY2" fmla="*/ 1332458 h 2085174"/>
              <a:gd name="connsiteX3" fmla="*/ 1246476 w 1811176"/>
              <a:gd name="connsiteY3" fmla="*/ 2053173 h 2085174"/>
              <a:gd name="connsiteX4" fmla="*/ 866184 w 1811176"/>
              <a:gd name="connsiteY4" fmla="*/ 1463626 h 2085174"/>
              <a:gd name="connsiteX5" fmla="*/ 632394 w 1811176"/>
              <a:gd name="connsiteY5" fmla="*/ 2084550 h 2085174"/>
              <a:gd name="connsiteX6" fmla="*/ 2269 w 1811176"/>
              <a:gd name="connsiteY6" fmla="*/ 1363834 h 2085174"/>
              <a:gd name="connsiteX0" fmla="*/ 128 w 1809035"/>
              <a:gd name="connsiteY0" fmla="*/ 1552090 h 2273430"/>
              <a:gd name="connsiteX1" fmla="*/ 689231 w 1809035"/>
              <a:gd name="connsiteY1" fmla="*/ 16 h 2273430"/>
              <a:gd name="connsiteX2" fmla="*/ 1804158 w 1809035"/>
              <a:gd name="connsiteY2" fmla="*/ 1520714 h 2273430"/>
              <a:gd name="connsiteX3" fmla="*/ 1244335 w 1809035"/>
              <a:gd name="connsiteY3" fmla="*/ 2241429 h 2273430"/>
              <a:gd name="connsiteX4" fmla="*/ 864043 w 1809035"/>
              <a:gd name="connsiteY4" fmla="*/ 1651882 h 2273430"/>
              <a:gd name="connsiteX5" fmla="*/ 630253 w 1809035"/>
              <a:gd name="connsiteY5" fmla="*/ 2272806 h 2273430"/>
              <a:gd name="connsiteX6" fmla="*/ 128 w 1809035"/>
              <a:gd name="connsiteY6" fmla="*/ 1552090 h 2273430"/>
              <a:gd name="connsiteX0" fmla="*/ 40092 w 1848999"/>
              <a:gd name="connsiteY0" fmla="*/ 1560145 h 2281485"/>
              <a:gd name="connsiteX1" fmla="*/ 136817 w 1848999"/>
              <a:gd name="connsiteY1" fmla="*/ 954084 h 2281485"/>
              <a:gd name="connsiteX2" fmla="*/ 729195 w 1848999"/>
              <a:gd name="connsiteY2" fmla="*/ 8071 h 2281485"/>
              <a:gd name="connsiteX3" fmla="*/ 1844122 w 1848999"/>
              <a:gd name="connsiteY3" fmla="*/ 1528769 h 2281485"/>
              <a:gd name="connsiteX4" fmla="*/ 1284299 w 1848999"/>
              <a:gd name="connsiteY4" fmla="*/ 2249484 h 2281485"/>
              <a:gd name="connsiteX5" fmla="*/ 904007 w 1848999"/>
              <a:gd name="connsiteY5" fmla="*/ 1659937 h 2281485"/>
              <a:gd name="connsiteX6" fmla="*/ 670217 w 1848999"/>
              <a:gd name="connsiteY6" fmla="*/ 2280861 h 2281485"/>
              <a:gd name="connsiteX7" fmla="*/ 40092 w 1848999"/>
              <a:gd name="connsiteY7" fmla="*/ 1560145 h 2281485"/>
              <a:gd name="connsiteX0" fmla="*/ 40092 w 1848999"/>
              <a:gd name="connsiteY0" fmla="*/ 1557671 h 2279011"/>
              <a:gd name="connsiteX1" fmla="*/ 136817 w 1848999"/>
              <a:gd name="connsiteY1" fmla="*/ 951610 h 2279011"/>
              <a:gd name="connsiteX2" fmla="*/ 307146 w 1848999"/>
              <a:gd name="connsiteY2" fmla="*/ 1009882 h 2279011"/>
              <a:gd name="connsiteX3" fmla="*/ 729195 w 1848999"/>
              <a:gd name="connsiteY3" fmla="*/ 5597 h 2279011"/>
              <a:gd name="connsiteX4" fmla="*/ 1844122 w 1848999"/>
              <a:gd name="connsiteY4" fmla="*/ 1526295 h 2279011"/>
              <a:gd name="connsiteX5" fmla="*/ 1284299 w 1848999"/>
              <a:gd name="connsiteY5" fmla="*/ 2247010 h 2279011"/>
              <a:gd name="connsiteX6" fmla="*/ 904007 w 1848999"/>
              <a:gd name="connsiteY6" fmla="*/ 1657463 h 2279011"/>
              <a:gd name="connsiteX7" fmla="*/ 670217 w 1848999"/>
              <a:gd name="connsiteY7" fmla="*/ 2278387 h 2279011"/>
              <a:gd name="connsiteX8" fmla="*/ 40092 w 1848999"/>
              <a:gd name="connsiteY8" fmla="*/ 1557671 h 2279011"/>
              <a:gd name="connsiteX0" fmla="*/ 40092 w 1848999"/>
              <a:gd name="connsiteY0" fmla="*/ 1594321 h 2315661"/>
              <a:gd name="connsiteX1" fmla="*/ 136817 w 1848999"/>
              <a:gd name="connsiteY1" fmla="*/ 988260 h 2315661"/>
              <a:gd name="connsiteX2" fmla="*/ 307146 w 1848999"/>
              <a:gd name="connsiteY2" fmla="*/ 1046532 h 2315661"/>
              <a:gd name="connsiteX3" fmla="*/ 616428 w 1848999"/>
              <a:gd name="connsiteY3" fmla="*/ 477273 h 2315661"/>
              <a:gd name="connsiteX4" fmla="*/ 729195 w 1848999"/>
              <a:gd name="connsiteY4" fmla="*/ 42247 h 2315661"/>
              <a:gd name="connsiteX5" fmla="*/ 1844122 w 1848999"/>
              <a:gd name="connsiteY5" fmla="*/ 1562945 h 2315661"/>
              <a:gd name="connsiteX6" fmla="*/ 1284299 w 1848999"/>
              <a:gd name="connsiteY6" fmla="*/ 2283660 h 2315661"/>
              <a:gd name="connsiteX7" fmla="*/ 904007 w 1848999"/>
              <a:gd name="connsiteY7" fmla="*/ 1694113 h 2315661"/>
              <a:gd name="connsiteX8" fmla="*/ 670217 w 1848999"/>
              <a:gd name="connsiteY8" fmla="*/ 2315037 h 2315661"/>
              <a:gd name="connsiteX9" fmla="*/ 40092 w 1848999"/>
              <a:gd name="connsiteY9" fmla="*/ 1594321 h 2315661"/>
              <a:gd name="connsiteX0" fmla="*/ 40092 w 1845116"/>
              <a:gd name="connsiteY0" fmla="*/ 1552999 h 2274339"/>
              <a:gd name="connsiteX1" fmla="*/ 136817 w 1845116"/>
              <a:gd name="connsiteY1" fmla="*/ 946938 h 2274339"/>
              <a:gd name="connsiteX2" fmla="*/ 307146 w 1845116"/>
              <a:gd name="connsiteY2" fmla="*/ 1005210 h 2274339"/>
              <a:gd name="connsiteX3" fmla="*/ 616428 w 1845116"/>
              <a:gd name="connsiteY3" fmla="*/ 435951 h 2274339"/>
              <a:gd name="connsiteX4" fmla="*/ 729195 w 1845116"/>
              <a:gd name="connsiteY4" fmla="*/ 925 h 2274339"/>
              <a:gd name="connsiteX5" fmla="*/ 1176722 w 1845116"/>
              <a:gd name="connsiteY5" fmla="*/ 359751 h 2274339"/>
              <a:gd name="connsiteX6" fmla="*/ 1844122 w 1845116"/>
              <a:gd name="connsiteY6" fmla="*/ 1521623 h 2274339"/>
              <a:gd name="connsiteX7" fmla="*/ 1284299 w 1845116"/>
              <a:gd name="connsiteY7" fmla="*/ 2242338 h 2274339"/>
              <a:gd name="connsiteX8" fmla="*/ 904007 w 1845116"/>
              <a:gd name="connsiteY8" fmla="*/ 1652791 h 2274339"/>
              <a:gd name="connsiteX9" fmla="*/ 670217 w 1845116"/>
              <a:gd name="connsiteY9" fmla="*/ 2273715 h 2274339"/>
              <a:gd name="connsiteX10" fmla="*/ 40092 w 1845116"/>
              <a:gd name="connsiteY10" fmla="*/ 1552999 h 2274339"/>
              <a:gd name="connsiteX0" fmla="*/ 40092 w 1844880"/>
              <a:gd name="connsiteY0" fmla="*/ 1552522 h 2273862"/>
              <a:gd name="connsiteX1" fmla="*/ 136817 w 1844880"/>
              <a:gd name="connsiteY1" fmla="*/ 946461 h 2273862"/>
              <a:gd name="connsiteX2" fmla="*/ 307146 w 1844880"/>
              <a:gd name="connsiteY2" fmla="*/ 1004733 h 2273862"/>
              <a:gd name="connsiteX3" fmla="*/ 616428 w 1844880"/>
              <a:gd name="connsiteY3" fmla="*/ 435474 h 2273862"/>
              <a:gd name="connsiteX4" fmla="*/ 729195 w 1844880"/>
              <a:gd name="connsiteY4" fmla="*/ 448 h 2273862"/>
              <a:gd name="connsiteX5" fmla="*/ 1176722 w 1844880"/>
              <a:gd name="connsiteY5" fmla="*/ 359274 h 2273862"/>
              <a:gd name="connsiteX6" fmla="*/ 1364981 w 1844880"/>
              <a:gd name="connsiteY6" fmla="*/ 811992 h 2273862"/>
              <a:gd name="connsiteX7" fmla="*/ 1844122 w 1844880"/>
              <a:gd name="connsiteY7" fmla="*/ 1521146 h 2273862"/>
              <a:gd name="connsiteX8" fmla="*/ 1284299 w 1844880"/>
              <a:gd name="connsiteY8" fmla="*/ 2241861 h 2273862"/>
              <a:gd name="connsiteX9" fmla="*/ 904007 w 1844880"/>
              <a:gd name="connsiteY9" fmla="*/ 1652314 h 2273862"/>
              <a:gd name="connsiteX10" fmla="*/ 670217 w 1844880"/>
              <a:gd name="connsiteY10" fmla="*/ 2273238 h 2273862"/>
              <a:gd name="connsiteX11" fmla="*/ 40092 w 1844880"/>
              <a:gd name="connsiteY11" fmla="*/ 1552522 h 2273862"/>
              <a:gd name="connsiteX0" fmla="*/ 40092 w 1847464"/>
              <a:gd name="connsiteY0" fmla="*/ 1552522 h 2273862"/>
              <a:gd name="connsiteX1" fmla="*/ 136817 w 1847464"/>
              <a:gd name="connsiteY1" fmla="*/ 946461 h 2273862"/>
              <a:gd name="connsiteX2" fmla="*/ 307146 w 1847464"/>
              <a:gd name="connsiteY2" fmla="*/ 1004733 h 2273862"/>
              <a:gd name="connsiteX3" fmla="*/ 616428 w 1847464"/>
              <a:gd name="connsiteY3" fmla="*/ 435474 h 2273862"/>
              <a:gd name="connsiteX4" fmla="*/ 729195 w 1847464"/>
              <a:gd name="connsiteY4" fmla="*/ 448 h 2273862"/>
              <a:gd name="connsiteX5" fmla="*/ 1176722 w 1847464"/>
              <a:gd name="connsiteY5" fmla="*/ 359274 h 2273862"/>
              <a:gd name="connsiteX6" fmla="*/ 1364981 w 1847464"/>
              <a:gd name="connsiteY6" fmla="*/ 811992 h 2273862"/>
              <a:gd name="connsiteX7" fmla="*/ 1607028 w 1847464"/>
              <a:gd name="connsiteY7" fmla="*/ 610285 h 2273862"/>
              <a:gd name="connsiteX8" fmla="*/ 1844122 w 1847464"/>
              <a:gd name="connsiteY8" fmla="*/ 1521146 h 2273862"/>
              <a:gd name="connsiteX9" fmla="*/ 1284299 w 1847464"/>
              <a:gd name="connsiteY9" fmla="*/ 2241861 h 2273862"/>
              <a:gd name="connsiteX10" fmla="*/ 904007 w 1847464"/>
              <a:gd name="connsiteY10" fmla="*/ 1652314 h 2273862"/>
              <a:gd name="connsiteX11" fmla="*/ 670217 w 1847464"/>
              <a:gd name="connsiteY11" fmla="*/ 2273238 h 2273862"/>
              <a:gd name="connsiteX12" fmla="*/ 40092 w 1847464"/>
              <a:gd name="connsiteY12" fmla="*/ 1552522 h 2273862"/>
              <a:gd name="connsiteX0" fmla="*/ 40092 w 1857496"/>
              <a:gd name="connsiteY0" fmla="*/ 1552522 h 2273862"/>
              <a:gd name="connsiteX1" fmla="*/ 136817 w 1857496"/>
              <a:gd name="connsiteY1" fmla="*/ 946461 h 2273862"/>
              <a:gd name="connsiteX2" fmla="*/ 307146 w 1857496"/>
              <a:gd name="connsiteY2" fmla="*/ 1004733 h 2273862"/>
              <a:gd name="connsiteX3" fmla="*/ 616428 w 1857496"/>
              <a:gd name="connsiteY3" fmla="*/ 435474 h 2273862"/>
              <a:gd name="connsiteX4" fmla="*/ 729195 w 1857496"/>
              <a:gd name="connsiteY4" fmla="*/ 448 h 2273862"/>
              <a:gd name="connsiteX5" fmla="*/ 1176722 w 1857496"/>
              <a:gd name="connsiteY5" fmla="*/ 359274 h 2273862"/>
              <a:gd name="connsiteX6" fmla="*/ 1364981 w 1857496"/>
              <a:gd name="connsiteY6" fmla="*/ 811992 h 2273862"/>
              <a:gd name="connsiteX7" fmla="*/ 1607028 w 1857496"/>
              <a:gd name="connsiteY7" fmla="*/ 610285 h 2273862"/>
              <a:gd name="connsiteX8" fmla="*/ 1642887 w 1857496"/>
              <a:gd name="connsiteY8" fmla="*/ 865779 h 2273862"/>
              <a:gd name="connsiteX9" fmla="*/ 1844122 w 1857496"/>
              <a:gd name="connsiteY9" fmla="*/ 1521146 h 2273862"/>
              <a:gd name="connsiteX10" fmla="*/ 1284299 w 1857496"/>
              <a:gd name="connsiteY10" fmla="*/ 2241861 h 2273862"/>
              <a:gd name="connsiteX11" fmla="*/ 904007 w 1857496"/>
              <a:gd name="connsiteY11" fmla="*/ 1652314 h 2273862"/>
              <a:gd name="connsiteX12" fmla="*/ 670217 w 1857496"/>
              <a:gd name="connsiteY12" fmla="*/ 2273238 h 2273862"/>
              <a:gd name="connsiteX13" fmla="*/ 40092 w 1857496"/>
              <a:gd name="connsiteY13" fmla="*/ 1552522 h 2273862"/>
              <a:gd name="connsiteX0" fmla="*/ 40092 w 1857496"/>
              <a:gd name="connsiteY0" fmla="*/ 1552522 h 2292342"/>
              <a:gd name="connsiteX1" fmla="*/ 136817 w 1857496"/>
              <a:gd name="connsiteY1" fmla="*/ 946461 h 2292342"/>
              <a:gd name="connsiteX2" fmla="*/ 307146 w 1857496"/>
              <a:gd name="connsiteY2" fmla="*/ 1004733 h 2292342"/>
              <a:gd name="connsiteX3" fmla="*/ 616428 w 1857496"/>
              <a:gd name="connsiteY3" fmla="*/ 435474 h 2292342"/>
              <a:gd name="connsiteX4" fmla="*/ 729195 w 1857496"/>
              <a:gd name="connsiteY4" fmla="*/ 448 h 2292342"/>
              <a:gd name="connsiteX5" fmla="*/ 1176722 w 1857496"/>
              <a:gd name="connsiteY5" fmla="*/ 359274 h 2292342"/>
              <a:gd name="connsiteX6" fmla="*/ 1364981 w 1857496"/>
              <a:gd name="connsiteY6" fmla="*/ 811992 h 2292342"/>
              <a:gd name="connsiteX7" fmla="*/ 1607028 w 1857496"/>
              <a:gd name="connsiteY7" fmla="*/ 610285 h 2292342"/>
              <a:gd name="connsiteX8" fmla="*/ 1642887 w 1857496"/>
              <a:gd name="connsiteY8" fmla="*/ 865779 h 2292342"/>
              <a:gd name="connsiteX9" fmla="*/ 1844122 w 1857496"/>
              <a:gd name="connsiteY9" fmla="*/ 1521146 h 2292342"/>
              <a:gd name="connsiteX10" fmla="*/ 1284299 w 1857496"/>
              <a:gd name="connsiteY10" fmla="*/ 2241861 h 2292342"/>
              <a:gd name="connsiteX11" fmla="*/ 904007 w 1857496"/>
              <a:gd name="connsiteY11" fmla="*/ 1652314 h 2292342"/>
              <a:gd name="connsiteX12" fmla="*/ 670217 w 1857496"/>
              <a:gd name="connsiteY12" fmla="*/ 2291732 h 2292342"/>
              <a:gd name="connsiteX13" fmla="*/ 40092 w 1857496"/>
              <a:gd name="connsiteY13" fmla="*/ 1552522 h 2292342"/>
              <a:gd name="connsiteX0" fmla="*/ 40092 w 1857496"/>
              <a:gd name="connsiteY0" fmla="*/ 1552522 h 2292146"/>
              <a:gd name="connsiteX1" fmla="*/ 136817 w 1857496"/>
              <a:gd name="connsiteY1" fmla="*/ 946461 h 2292146"/>
              <a:gd name="connsiteX2" fmla="*/ 307146 w 1857496"/>
              <a:gd name="connsiteY2" fmla="*/ 1004733 h 2292146"/>
              <a:gd name="connsiteX3" fmla="*/ 616428 w 1857496"/>
              <a:gd name="connsiteY3" fmla="*/ 435474 h 2292146"/>
              <a:gd name="connsiteX4" fmla="*/ 729195 w 1857496"/>
              <a:gd name="connsiteY4" fmla="*/ 448 h 2292146"/>
              <a:gd name="connsiteX5" fmla="*/ 1176722 w 1857496"/>
              <a:gd name="connsiteY5" fmla="*/ 359274 h 2292146"/>
              <a:gd name="connsiteX6" fmla="*/ 1364981 w 1857496"/>
              <a:gd name="connsiteY6" fmla="*/ 811992 h 2292146"/>
              <a:gd name="connsiteX7" fmla="*/ 1607028 w 1857496"/>
              <a:gd name="connsiteY7" fmla="*/ 610285 h 2292146"/>
              <a:gd name="connsiteX8" fmla="*/ 1642887 w 1857496"/>
              <a:gd name="connsiteY8" fmla="*/ 865779 h 2292146"/>
              <a:gd name="connsiteX9" fmla="*/ 1844122 w 1857496"/>
              <a:gd name="connsiteY9" fmla="*/ 1521146 h 2292146"/>
              <a:gd name="connsiteX10" fmla="*/ 1284299 w 1857496"/>
              <a:gd name="connsiteY10" fmla="*/ 2241861 h 2292146"/>
              <a:gd name="connsiteX11" fmla="*/ 922501 w 1857496"/>
              <a:gd name="connsiteY11" fmla="*/ 1335870 h 2292146"/>
              <a:gd name="connsiteX12" fmla="*/ 670217 w 1857496"/>
              <a:gd name="connsiteY12" fmla="*/ 2291732 h 2292146"/>
              <a:gd name="connsiteX13" fmla="*/ 40092 w 1857496"/>
              <a:gd name="connsiteY13" fmla="*/ 1552522 h 2292146"/>
              <a:gd name="connsiteX0" fmla="*/ 40092 w 1857496"/>
              <a:gd name="connsiteY0" fmla="*/ 1552522 h 2294419"/>
              <a:gd name="connsiteX1" fmla="*/ 136817 w 1857496"/>
              <a:gd name="connsiteY1" fmla="*/ 946461 h 2294419"/>
              <a:gd name="connsiteX2" fmla="*/ 307146 w 1857496"/>
              <a:gd name="connsiteY2" fmla="*/ 1004733 h 2294419"/>
              <a:gd name="connsiteX3" fmla="*/ 616428 w 1857496"/>
              <a:gd name="connsiteY3" fmla="*/ 435474 h 2294419"/>
              <a:gd name="connsiteX4" fmla="*/ 729195 w 1857496"/>
              <a:gd name="connsiteY4" fmla="*/ 448 h 2294419"/>
              <a:gd name="connsiteX5" fmla="*/ 1176722 w 1857496"/>
              <a:gd name="connsiteY5" fmla="*/ 359274 h 2294419"/>
              <a:gd name="connsiteX6" fmla="*/ 1364981 w 1857496"/>
              <a:gd name="connsiteY6" fmla="*/ 811992 h 2294419"/>
              <a:gd name="connsiteX7" fmla="*/ 1607028 w 1857496"/>
              <a:gd name="connsiteY7" fmla="*/ 610285 h 2294419"/>
              <a:gd name="connsiteX8" fmla="*/ 1642887 w 1857496"/>
              <a:gd name="connsiteY8" fmla="*/ 865779 h 2294419"/>
              <a:gd name="connsiteX9" fmla="*/ 1844122 w 1857496"/>
              <a:gd name="connsiteY9" fmla="*/ 1521146 h 2294419"/>
              <a:gd name="connsiteX10" fmla="*/ 1284299 w 1857496"/>
              <a:gd name="connsiteY10" fmla="*/ 2241861 h 2294419"/>
              <a:gd name="connsiteX11" fmla="*/ 922501 w 1857496"/>
              <a:gd name="connsiteY11" fmla="*/ 1335870 h 2294419"/>
              <a:gd name="connsiteX12" fmla="*/ 644672 w 1857496"/>
              <a:gd name="connsiteY12" fmla="*/ 1796608 h 2294419"/>
              <a:gd name="connsiteX13" fmla="*/ 670217 w 1857496"/>
              <a:gd name="connsiteY13" fmla="*/ 2291732 h 2294419"/>
              <a:gd name="connsiteX14" fmla="*/ 40092 w 1857496"/>
              <a:gd name="connsiteY14" fmla="*/ 1552522 h 2294419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926915 w 1857800"/>
              <a:gd name="connsiteY11" fmla="*/ 1339980 h 2287227"/>
              <a:gd name="connsiteX12" fmla="*/ 636756 w 1857800"/>
              <a:gd name="connsiteY12" fmla="*/ 1794554 h 2287227"/>
              <a:gd name="connsiteX13" fmla="*/ 674630 w 1857800"/>
              <a:gd name="connsiteY13" fmla="*/ 2281458 h 2287227"/>
              <a:gd name="connsiteX14" fmla="*/ 40396 w 1857800"/>
              <a:gd name="connsiteY14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03665"/>
              <a:gd name="connsiteY0" fmla="*/ 1552522 h 2287227"/>
              <a:gd name="connsiteX1" fmla="*/ 137121 w 1803665"/>
              <a:gd name="connsiteY1" fmla="*/ 946461 h 2287227"/>
              <a:gd name="connsiteX2" fmla="*/ 307450 w 1803665"/>
              <a:gd name="connsiteY2" fmla="*/ 1004733 h 2287227"/>
              <a:gd name="connsiteX3" fmla="*/ 616732 w 1803665"/>
              <a:gd name="connsiteY3" fmla="*/ 435474 h 2287227"/>
              <a:gd name="connsiteX4" fmla="*/ 729499 w 1803665"/>
              <a:gd name="connsiteY4" fmla="*/ 448 h 2287227"/>
              <a:gd name="connsiteX5" fmla="*/ 1177026 w 1803665"/>
              <a:gd name="connsiteY5" fmla="*/ 359274 h 2287227"/>
              <a:gd name="connsiteX6" fmla="*/ 1365285 w 1803665"/>
              <a:gd name="connsiteY6" fmla="*/ 811992 h 2287227"/>
              <a:gd name="connsiteX7" fmla="*/ 1607332 w 1803665"/>
              <a:gd name="connsiteY7" fmla="*/ 610285 h 2287227"/>
              <a:gd name="connsiteX8" fmla="*/ 1643191 w 1803665"/>
              <a:gd name="connsiteY8" fmla="*/ 865779 h 2287227"/>
              <a:gd name="connsiteX9" fmla="*/ 1799220 w 1803665"/>
              <a:gd name="connsiteY9" fmla="*/ 1558133 h 2287227"/>
              <a:gd name="connsiteX10" fmla="*/ 1257890 w 1803665"/>
              <a:gd name="connsiteY10" fmla="*/ 2241861 h 2287227"/>
              <a:gd name="connsiteX11" fmla="*/ 1222383 w 1803665"/>
              <a:gd name="connsiteY11" fmla="*/ 1753457 h 2287227"/>
              <a:gd name="connsiteX12" fmla="*/ 924860 w 1803665"/>
              <a:gd name="connsiteY12" fmla="*/ 1354364 h 2287227"/>
              <a:gd name="connsiteX13" fmla="*/ 636756 w 1803665"/>
              <a:gd name="connsiteY13" fmla="*/ 1794554 h 2287227"/>
              <a:gd name="connsiteX14" fmla="*/ 674630 w 1803665"/>
              <a:gd name="connsiteY14" fmla="*/ 2281458 h 2287227"/>
              <a:gd name="connsiteX15" fmla="*/ 40396 w 1803665"/>
              <a:gd name="connsiteY15" fmla="*/ 1552522 h 2287227"/>
              <a:gd name="connsiteX0" fmla="*/ 40396 w 1800471"/>
              <a:gd name="connsiteY0" fmla="*/ 1552522 h 2287227"/>
              <a:gd name="connsiteX1" fmla="*/ 137121 w 1800471"/>
              <a:gd name="connsiteY1" fmla="*/ 946461 h 2287227"/>
              <a:gd name="connsiteX2" fmla="*/ 307450 w 1800471"/>
              <a:gd name="connsiteY2" fmla="*/ 1004733 h 2287227"/>
              <a:gd name="connsiteX3" fmla="*/ 616732 w 1800471"/>
              <a:gd name="connsiteY3" fmla="*/ 435474 h 2287227"/>
              <a:gd name="connsiteX4" fmla="*/ 729499 w 1800471"/>
              <a:gd name="connsiteY4" fmla="*/ 448 h 2287227"/>
              <a:gd name="connsiteX5" fmla="*/ 1177026 w 1800471"/>
              <a:gd name="connsiteY5" fmla="*/ 359274 h 2287227"/>
              <a:gd name="connsiteX6" fmla="*/ 1365285 w 1800471"/>
              <a:gd name="connsiteY6" fmla="*/ 811992 h 2287227"/>
              <a:gd name="connsiteX7" fmla="*/ 1607332 w 1800471"/>
              <a:gd name="connsiteY7" fmla="*/ 610285 h 2287227"/>
              <a:gd name="connsiteX8" fmla="*/ 1643191 w 1800471"/>
              <a:gd name="connsiteY8" fmla="*/ 865779 h 2287227"/>
              <a:gd name="connsiteX9" fmla="*/ 1799220 w 1800471"/>
              <a:gd name="connsiteY9" fmla="*/ 1558133 h 2287227"/>
              <a:gd name="connsiteX10" fmla="*/ 1257890 w 1800471"/>
              <a:gd name="connsiteY10" fmla="*/ 2241861 h 2287227"/>
              <a:gd name="connsiteX11" fmla="*/ 1222383 w 1800471"/>
              <a:gd name="connsiteY11" fmla="*/ 1753457 h 2287227"/>
              <a:gd name="connsiteX12" fmla="*/ 924860 w 1800471"/>
              <a:gd name="connsiteY12" fmla="*/ 1354364 h 2287227"/>
              <a:gd name="connsiteX13" fmla="*/ 636756 w 1800471"/>
              <a:gd name="connsiteY13" fmla="*/ 1794554 h 2287227"/>
              <a:gd name="connsiteX14" fmla="*/ 674630 w 1800471"/>
              <a:gd name="connsiteY14" fmla="*/ 2281458 h 2287227"/>
              <a:gd name="connsiteX15" fmla="*/ 40396 w 1800471"/>
              <a:gd name="connsiteY15" fmla="*/ 1552522 h 2287227"/>
              <a:gd name="connsiteX0" fmla="*/ 40396 w 1808639"/>
              <a:gd name="connsiteY0" fmla="*/ 1552522 h 2287227"/>
              <a:gd name="connsiteX1" fmla="*/ 137121 w 1808639"/>
              <a:gd name="connsiteY1" fmla="*/ 946461 h 2287227"/>
              <a:gd name="connsiteX2" fmla="*/ 307450 w 1808639"/>
              <a:gd name="connsiteY2" fmla="*/ 1004733 h 2287227"/>
              <a:gd name="connsiteX3" fmla="*/ 616732 w 1808639"/>
              <a:gd name="connsiteY3" fmla="*/ 435474 h 2287227"/>
              <a:gd name="connsiteX4" fmla="*/ 729499 w 1808639"/>
              <a:gd name="connsiteY4" fmla="*/ 448 h 2287227"/>
              <a:gd name="connsiteX5" fmla="*/ 1177026 w 1808639"/>
              <a:gd name="connsiteY5" fmla="*/ 359274 h 2287227"/>
              <a:gd name="connsiteX6" fmla="*/ 1365285 w 1808639"/>
              <a:gd name="connsiteY6" fmla="*/ 811992 h 2287227"/>
              <a:gd name="connsiteX7" fmla="*/ 1607332 w 1808639"/>
              <a:gd name="connsiteY7" fmla="*/ 610285 h 2287227"/>
              <a:gd name="connsiteX8" fmla="*/ 1643191 w 1808639"/>
              <a:gd name="connsiteY8" fmla="*/ 865779 h 2287227"/>
              <a:gd name="connsiteX9" fmla="*/ 1807440 w 1808639"/>
              <a:gd name="connsiteY9" fmla="*/ 1558133 h 2287227"/>
              <a:gd name="connsiteX10" fmla="*/ 1257890 w 1808639"/>
              <a:gd name="connsiteY10" fmla="*/ 2241861 h 2287227"/>
              <a:gd name="connsiteX11" fmla="*/ 1222383 w 1808639"/>
              <a:gd name="connsiteY11" fmla="*/ 1753457 h 2287227"/>
              <a:gd name="connsiteX12" fmla="*/ 924860 w 1808639"/>
              <a:gd name="connsiteY12" fmla="*/ 1354364 h 2287227"/>
              <a:gd name="connsiteX13" fmla="*/ 636756 w 1808639"/>
              <a:gd name="connsiteY13" fmla="*/ 1794554 h 2287227"/>
              <a:gd name="connsiteX14" fmla="*/ 674630 w 1808639"/>
              <a:gd name="connsiteY14" fmla="*/ 2281458 h 2287227"/>
              <a:gd name="connsiteX15" fmla="*/ 40396 w 1808639"/>
              <a:gd name="connsiteY15" fmla="*/ 1552522 h 2287227"/>
              <a:gd name="connsiteX0" fmla="*/ 40396 w 1808113"/>
              <a:gd name="connsiteY0" fmla="*/ 1552522 h 2287227"/>
              <a:gd name="connsiteX1" fmla="*/ 137121 w 1808113"/>
              <a:gd name="connsiteY1" fmla="*/ 946461 h 2287227"/>
              <a:gd name="connsiteX2" fmla="*/ 307450 w 1808113"/>
              <a:gd name="connsiteY2" fmla="*/ 1004733 h 2287227"/>
              <a:gd name="connsiteX3" fmla="*/ 616732 w 1808113"/>
              <a:gd name="connsiteY3" fmla="*/ 435474 h 2287227"/>
              <a:gd name="connsiteX4" fmla="*/ 729499 w 1808113"/>
              <a:gd name="connsiteY4" fmla="*/ 448 h 2287227"/>
              <a:gd name="connsiteX5" fmla="*/ 1177026 w 1808113"/>
              <a:gd name="connsiteY5" fmla="*/ 359274 h 2287227"/>
              <a:gd name="connsiteX6" fmla="*/ 1365285 w 1808113"/>
              <a:gd name="connsiteY6" fmla="*/ 811992 h 2287227"/>
              <a:gd name="connsiteX7" fmla="*/ 1607332 w 1808113"/>
              <a:gd name="connsiteY7" fmla="*/ 610285 h 2287227"/>
              <a:gd name="connsiteX8" fmla="*/ 1643191 w 1808113"/>
              <a:gd name="connsiteY8" fmla="*/ 865779 h 2287227"/>
              <a:gd name="connsiteX9" fmla="*/ 1807440 w 1808113"/>
              <a:gd name="connsiteY9" fmla="*/ 1558133 h 2287227"/>
              <a:gd name="connsiteX10" fmla="*/ 1257890 w 1808113"/>
              <a:gd name="connsiteY10" fmla="*/ 2241861 h 2287227"/>
              <a:gd name="connsiteX11" fmla="*/ 1222383 w 1808113"/>
              <a:gd name="connsiteY11" fmla="*/ 1753457 h 2287227"/>
              <a:gd name="connsiteX12" fmla="*/ 924860 w 1808113"/>
              <a:gd name="connsiteY12" fmla="*/ 1354364 h 2287227"/>
              <a:gd name="connsiteX13" fmla="*/ 636756 w 1808113"/>
              <a:gd name="connsiteY13" fmla="*/ 1794554 h 2287227"/>
              <a:gd name="connsiteX14" fmla="*/ 674630 w 1808113"/>
              <a:gd name="connsiteY14" fmla="*/ 2281458 h 2287227"/>
              <a:gd name="connsiteX15" fmla="*/ 40396 w 1808113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6624 h 2291329"/>
              <a:gd name="connsiteX1" fmla="*/ 137121 w 1807440"/>
              <a:gd name="connsiteY1" fmla="*/ 950563 h 2291329"/>
              <a:gd name="connsiteX2" fmla="*/ 307450 w 1807440"/>
              <a:gd name="connsiteY2" fmla="*/ 1008835 h 2291329"/>
              <a:gd name="connsiteX3" fmla="*/ 616732 w 1807440"/>
              <a:gd name="connsiteY3" fmla="*/ 439576 h 2291329"/>
              <a:gd name="connsiteX4" fmla="*/ 651415 w 1807440"/>
              <a:gd name="connsiteY4" fmla="*/ 440 h 2291329"/>
              <a:gd name="connsiteX5" fmla="*/ 1177026 w 1807440"/>
              <a:gd name="connsiteY5" fmla="*/ 363376 h 2291329"/>
              <a:gd name="connsiteX6" fmla="*/ 1365285 w 1807440"/>
              <a:gd name="connsiteY6" fmla="*/ 816094 h 2291329"/>
              <a:gd name="connsiteX7" fmla="*/ 1623770 w 1807440"/>
              <a:gd name="connsiteY7" fmla="*/ 622606 h 2291329"/>
              <a:gd name="connsiteX8" fmla="*/ 1626752 w 1807440"/>
              <a:gd name="connsiteY8" fmla="*/ 863717 h 2291329"/>
              <a:gd name="connsiteX9" fmla="*/ 1807440 w 1807440"/>
              <a:gd name="connsiteY9" fmla="*/ 1562235 h 2291329"/>
              <a:gd name="connsiteX10" fmla="*/ 1257890 w 1807440"/>
              <a:gd name="connsiteY10" fmla="*/ 2245963 h 2291329"/>
              <a:gd name="connsiteX11" fmla="*/ 1222383 w 1807440"/>
              <a:gd name="connsiteY11" fmla="*/ 1757559 h 2291329"/>
              <a:gd name="connsiteX12" fmla="*/ 924860 w 1807440"/>
              <a:gd name="connsiteY12" fmla="*/ 1358466 h 2291329"/>
              <a:gd name="connsiteX13" fmla="*/ 636756 w 1807440"/>
              <a:gd name="connsiteY13" fmla="*/ 1798656 h 2291329"/>
              <a:gd name="connsiteX14" fmla="*/ 674630 w 1807440"/>
              <a:gd name="connsiteY14" fmla="*/ 2285560 h 2291329"/>
              <a:gd name="connsiteX15" fmla="*/ 40396 w 1807440"/>
              <a:gd name="connsiteY15" fmla="*/ 1556624 h 2291329"/>
              <a:gd name="connsiteX0" fmla="*/ 40396 w 1807440"/>
              <a:gd name="connsiteY0" fmla="*/ 1556864 h 2291569"/>
              <a:gd name="connsiteX1" fmla="*/ 137121 w 1807440"/>
              <a:gd name="connsiteY1" fmla="*/ 950803 h 2291569"/>
              <a:gd name="connsiteX2" fmla="*/ 307450 w 1807440"/>
              <a:gd name="connsiteY2" fmla="*/ 1009075 h 2291569"/>
              <a:gd name="connsiteX3" fmla="*/ 616732 w 1807440"/>
              <a:gd name="connsiteY3" fmla="*/ 439816 h 2291569"/>
              <a:gd name="connsiteX4" fmla="*/ 651415 w 1807440"/>
              <a:gd name="connsiteY4" fmla="*/ 680 h 2291569"/>
              <a:gd name="connsiteX5" fmla="*/ 1172917 w 1807440"/>
              <a:gd name="connsiteY5" fmla="*/ 347177 h 2291569"/>
              <a:gd name="connsiteX6" fmla="*/ 1365285 w 1807440"/>
              <a:gd name="connsiteY6" fmla="*/ 816334 h 2291569"/>
              <a:gd name="connsiteX7" fmla="*/ 1623770 w 1807440"/>
              <a:gd name="connsiteY7" fmla="*/ 622846 h 2291569"/>
              <a:gd name="connsiteX8" fmla="*/ 1626752 w 1807440"/>
              <a:gd name="connsiteY8" fmla="*/ 863957 h 2291569"/>
              <a:gd name="connsiteX9" fmla="*/ 1807440 w 1807440"/>
              <a:gd name="connsiteY9" fmla="*/ 1562475 h 2291569"/>
              <a:gd name="connsiteX10" fmla="*/ 1257890 w 1807440"/>
              <a:gd name="connsiteY10" fmla="*/ 2246203 h 2291569"/>
              <a:gd name="connsiteX11" fmla="*/ 1222383 w 1807440"/>
              <a:gd name="connsiteY11" fmla="*/ 1757799 h 2291569"/>
              <a:gd name="connsiteX12" fmla="*/ 924860 w 1807440"/>
              <a:gd name="connsiteY12" fmla="*/ 1358706 h 2291569"/>
              <a:gd name="connsiteX13" fmla="*/ 636756 w 1807440"/>
              <a:gd name="connsiteY13" fmla="*/ 1798896 h 2291569"/>
              <a:gd name="connsiteX14" fmla="*/ 674630 w 1807440"/>
              <a:gd name="connsiteY14" fmla="*/ 2285800 h 2291569"/>
              <a:gd name="connsiteX15" fmla="*/ 40396 w 1807440"/>
              <a:gd name="connsiteY15" fmla="*/ 1556864 h 2291569"/>
              <a:gd name="connsiteX0" fmla="*/ 40396 w 1807440"/>
              <a:gd name="connsiteY0" fmla="*/ 1556933 h 2291638"/>
              <a:gd name="connsiteX1" fmla="*/ 137121 w 1807440"/>
              <a:gd name="connsiteY1" fmla="*/ 950872 h 2291638"/>
              <a:gd name="connsiteX2" fmla="*/ 307450 w 1807440"/>
              <a:gd name="connsiteY2" fmla="*/ 1009144 h 2291638"/>
              <a:gd name="connsiteX3" fmla="*/ 616732 w 1807440"/>
              <a:gd name="connsiteY3" fmla="*/ 439885 h 2291638"/>
              <a:gd name="connsiteX4" fmla="*/ 651415 w 1807440"/>
              <a:gd name="connsiteY4" fmla="*/ 749 h 2291638"/>
              <a:gd name="connsiteX5" fmla="*/ 1172917 w 1807440"/>
              <a:gd name="connsiteY5" fmla="*/ 347246 h 2291638"/>
              <a:gd name="connsiteX6" fmla="*/ 1365285 w 1807440"/>
              <a:gd name="connsiteY6" fmla="*/ 816403 h 2291638"/>
              <a:gd name="connsiteX7" fmla="*/ 1623770 w 1807440"/>
              <a:gd name="connsiteY7" fmla="*/ 622915 h 2291638"/>
              <a:gd name="connsiteX8" fmla="*/ 1626752 w 1807440"/>
              <a:gd name="connsiteY8" fmla="*/ 864026 h 2291638"/>
              <a:gd name="connsiteX9" fmla="*/ 1807440 w 1807440"/>
              <a:gd name="connsiteY9" fmla="*/ 1562544 h 2291638"/>
              <a:gd name="connsiteX10" fmla="*/ 1257890 w 1807440"/>
              <a:gd name="connsiteY10" fmla="*/ 2246272 h 2291638"/>
              <a:gd name="connsiteX11" fmla="*/ 1222383 w 1807440"/>
              <a:gd name="connsiteY11" fmla="*/ 1757868 h 2291638"/>
              <a:gd name="connsiteX12" fmla="*/ 924860 w 1807440"/>
              <a:gd name="connsiteY12" fmla="*/ 1358775 h 2291638"/>
              <a:gd name="connsiteX13" fmla="*/ 636756 w 1807440"/>
              <a:gd name="connsiteY13" fmla="*/ 1798965 h 2291638"/>
              <a:gd name="connsiteX14" fmla="*/ 674630 w 1807440"/>
              <a:gd name="connsiteY14" fmla="*/ 2285869 h 2291638"/>
              <a:gd name="connsiteX15" fmla="*/ 40396 w 1807440"/>
              <a:gd name="connsiteY15" fmla="*/ 1556933 h 2291638"/>
              <a:gd name="connsiteX0" fmla="*/ 40396 w 1807440"/>
              <a:gd name="connsiteY0" fmla="*/ 1563078 h 2297783"/>
              <a:gd name="connsiteX1" fmla="*/ 137121 w 1807440"/>
              <a:gd name="connsiteY1" fmla="*/ 957017 h 2297783"/>
              <a:gd name="connsiteX2" fmla="*/ 307450 w 1807440"/>
              <a:gd name="connsiteY2" fmla="*/ 1015289 h 2297783"/>
              <a:gd name="connsiteX3" fmla="*/ 616732 w 1807440"/>
              <a:gd name="connsiteY3" fmla="*/ 446030 h 2297783"/>
              <a:gd name="connsiteX4" fmla="*/ 647306 w 1807440"/>
              <a:gd name="connsiteY4" fmla="*/ 730 h 2297783"/>
              <a:gd name="connsiteX5" fmla="*/ 1172917 w 1807440"/>
              <a:gd name="connsiteY5" fmla="*/ 353391 h 2297783"/>
              <a:gd name="connsiteX6" fmla="*/ 1365285 w 1807440"/>
              <a:gd name="connsiteY6" fmla="*/ 822548 h 2297783"/>
              <a:gd name="connsiteX7" fmla="*/ 1623770 w 1807440"/>
              <a:gd name="connsiteY7" fmla="*/ 629060 h 2297783"/>
              <a:gd name="connsiteX8" fmla="*/ 1626752 w 1807440"/>
              <a:gd name="connsiteY8" fmla="*/ 870171 h 2297783"/>
              <a:gd name="connsiteX9" fmla="*/ 1807440 w 1807440"/>
              <a:gd name="connsiteY9" fmla="*/ 1568689 h 2297783"/>
              <a:gd name="connsiteX10" fmla="*/ 1257890 w 1807440"/>
              <a:gd name="connsiteY10" fmla="*/ 2252417 h 2297783"/>
              <a:gd name="connsiteX11" fmla="*/ 1222383 w 1807440"/>
              <a:gd name="connsiteY11" fmla="*/ 1764013 h 2297783"/>
              <a:gd name="connsiteX12" fmla="*/ 924860 w 1807440"/>
              <a:gd name="connsiteY12" fmla="*/ 1364920 h 2297783"/>
              <a:gd name="connsiteX13" fmla="*/ 636756 w 1807440"/>
              <a:gd name="connsiteY13" fmla="*/ 1805110 h 2297783"/>
              <a:gd name="connsiteX14" fmla="*/ 674630 w 1807440"/>
              <a:gd name="connsiteY14" fmla="*/ 2292014 h 2297783"/>
              <a:gd name="connsiteX15" fmla="*/ 40396 w 1807440"/>
              <a:gd name="connsiteY15" fmla="*/ 1563078 h 2297783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47306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50800 w 1780857"/>
              <a:gd name="connsiteY0" fmla="*/ 1862855 h 2303719"/>
              <a:gd name="connsiteX1" fmla="*/ 110538 w 1780857"/>
              <a:gd name="connsiteY1" fmla="*/ 962953 h 2303719"/>
              <a:gd name="connsiteX2" fmla="*/ 233605 w 1780857"/>
              <a:gd name="connsiteY2" fmla="*/ 1052047 h 2303719"/>
              <a:gd name="connsiteX3" fmla="*/ 590149 w 1780857"/>
              <a:gd name="connsiteY3" fmla="*/ 451966 h 2303719"/>
              <a:gd name="connsiteX4" fmla="*/ 608394 w 1780857"/>
              <a:gd name="connsiteY4" fmla="*/ 6666 h 2303719"/>
              <a:gd name="connsiteX5" fmla="*/ 1146334 w 1780857"/>
              <a:gd name="connsiteY5" fmla="*/ 359327 h 2303719"/>
              <a:gd name="connsiteX6" fmla="*/ 1338702 w 1780857"/>
              <a:gd name="connsiteY6" fmla="*/ 828484 h 2303719"/>
              <a:gd name="connsiteX7" fmla="*/ 1597187 w 1780857"/>
              <a:gd name="connsiteY7" fmla="*/ 634996 h 2303719"/>
              <a:gd name="connsiteX8" fmla="*/ 1600169 w 1780857"/>
              <a:gd name="connsiteY8" fmla="*/ 876107 h 2303719"/>
              <a:gd name="connsiteX9" fmla="*/ 1780857 w 1780857"/>
              <a:gd name="connsiteY9" fmla="*/ 1574625 h 2303719"/>
              <a:gd name="connsiteX10" fmla="*/ 1231307 w 1780857"/>
              <a:gd name="connsiteY10" fmla="*/ 2258353 h 2303719"/>
              <a:gd name="connsiteX11" fmla="*/ 1195800 w 1780857"/>
              <a:gd name="connsiteY11" fmla="*/ 1769949 h 2303719"/>
              <a:gd name="connsiteX12" fmla="*/ 898277 w 1780857"/>
              <a:gd name="connsiteY12" fmla="*/ 1370856 h 2303719"/>
              <a:gd name="connsiteX13" fmla="*/ 610173 w 1780857"/>
              <a:gd name="connsiteY13" fmla="*/ 1811046 h 2303719"/>
              <a:gd name="connsiteX14" fmla="*/ 648047 w 1780857"/>
              <a:gd name="connsiteY14" fmla="*/ 2297950 h 2303719"/>
              <a:gd name="connsiteX15" fmla="*/ 50800 w 1780857"/>
              <a:gd name="connsiteY15" fmla="*/ 1862855 h 2303719"/>
              <a:gd name="connsiteX0" fmla="*/ 65197 w 1795254"/>
              <a:gd name="connsiteY0" fmla="*/ 1862855 h 2303719"/>
              <a:gd name="connsiteX1" fmla="*/ 124935 w 1795254"/>
              <a:gd name="connsiteY1" fmla="*/ 962953 h 2303719"/>
              <a:gd name="connsiteX2" fmla="*/ 248002 w 1795254"/>
              <a:gd name="connsiteY2" fmla="*/ 1052047 h 2303719"/>
              <a:gd name="connsiteX3" fmla="*/ 604546 w 1795254"/>
              <a:gd name="connsiteY3" fmla="*/ 451966 h 2303719"/>
              <a:gd name="connsiteX4" fmla="*/ 622791 w 1795254"/>
              <a:gd name="connsiteY4" fmla="*/ 6666 h 2303719"/>
              <a:gd name="connsiteX5" fmla="*/ 1160731 w 1795254"/>
              <a:gd name="connsiteY5" fmla="*/ 359327 h 2303719"/>
              <a:gd name="connsiteX6" fmla="*/ 1353099 w 1795254"/>
              <a:gd name="connsiteY6" fmla="*/ 828484 h 2303719"/>
              <a:gd name="connsiteX7" fmla="*/ 1611584 w 1795254"/>
              <a:gd name="connsiteY7" fmla="*/ 634996 h 2303719"/>
              <a:gd name="connsiteX8" fmla="*/ 1614566 w 1795254"/>
              <a:gd name="connsiteY8" fmla="*/ 876107 h 2303719"/>
              <a:gd name="connsiteX9" fmla="*/ 1795254 w 1795254"/>
              <a:gd name="connsiteY9" fmla="*/ 1574625 h 2303719"/>
              <a:gd name="connsiteX10" fmla="*/ 1245704 w 1795254"/>
              <a:gd name="connsiteY10" fmla="*/ 2258353 h 2303719"/>
              <a:gd name="connsiteX11" fmla="*/ 1210197 w 1795254"/>
              <a:gd name="connsiteY11" fmla="*/ 1769949 h 2303719"/>
              <a:gd name="connsiteX12" fmla="*/ 912674 w 1795254"/>
              <a:gd name="connsiteY12" fmla="*/ 1370856 h 2303719"/>
              <a:gd name="connsiteX13" fmla="*/ 624570 w 1795254"/>
              <a:gd name="connsiteY13" fmla="*/ 1811046 h 2303719"/>
              <a:gd name="connsiteX14" fmla="*/ 662444 w 1795254"/>
              <a:gd name="connsiteY14" fmla="*/ 2297950 h 2303719"/>
              <a:gd name="connsiteX15" fmla="*/ 65197 w 1795254"/>
              <a:gd name="connsiteY15" fmla="*/ 1862855 h 2303719"/>
              <a:gd name="connsiteX0" fmla="*/ 70749 w 1784367"/>
              <a:gd name="connsiteY0" fmla="*/ 1854636 h 2303719"/>
              <a:gd name="connsiteX1" fmla="*/ 114048 w 1784367"/>
              <a:gd name="connsiteY1" fmla="*/ 962953 h 2303719"/>
              <a:gd name="connsiteX2" fmla="*/ 237115 w 1784367"/>
              <a:gd name="connsiteY2" fmla="*/ 1052047 h 2303719"/>
              <a:gd name="connsiteX3" fmla="*/ 593659 w 1784367"/>
              <a:gd name="connsiteY3" fmla="*/ 451966 h 2303719"/>
              <a:gd name="connsiteX4" fmla="*/ 611904 w 1784367"/>
              <a:gd name="connsiteY4" fmla="*/ 6666 h 2303719"/>
              <a:gd name="connsiteX5" fmla="*/ 1149844 w 1784367"/>
              <a:gd name="connsiteY5" fmla="*/ 359327 h 2303719"/>
              <a:gd name="connsiteX6" fmla="*/ 1342212 w 1784367"/>
              <a:gd name="connsiteY6" fmla="*/ 828484 h 2303719"/>
              <a:gd name="connsiteX7" fmla="*/ 1600697 w 1784367"/>
              <a:gd name="connsiteY7" fmla="*/ 634996 h 2303719"/>
              <a:gd name="connsiteX8" fmla="*/ 1603679 w 1784367"/>
              <a:gd name="connsiteY8" fmla="*/ 876107 h 2303719"/>
              <a:gd name="connsiteX9" fmla="*/ 1784367 w 1784367"/>
              <a:gd name="connsiteY9" fmla="*/ 1574625 h 2303719"/>
              <a:gd name="connsiteX10" fmla="*/ 1234817 w 1784367"/>
              <a:gd name="connsiteY10" fmla="*/ 2258353 h 2303719"/>
              <a:gd name="connsiteX11" fmla="*/ 1199310 w 1784367"/>
              <a:gd name="connsiteY11" fmla="*/ 1769949 h 2303719"/>
              <a:gd name="connsiteX12" fmla="*/ 901787 w 1784367"/>
              <a:gd name="connsiteY12" fmla="*/ 1370856 h 2303719"/>
              <a:gd name="connsiteX13" fmla="*/ 613683 w 1784367"/>
              <a:gd name="connsiteY13" fmla="*/ 1811046 h 2303719"/>
              <a:gd name="connsiteX14" fmla="*/ 651557 w 1784367"/>
              <a:gd name="connsiteY14" fmla="*/ 2297950 h 2303719"/>
              <a:gd name="connsiteX15" fmla="*/ 70749 w 1784367"/>
              <a:gd name="connsiteY15" fmla="*/ 1854636 h 2303719"/>
              <a:gd name="connsiteX0" fmla="*/ 83189 w 1796807"/>
              <a:gd name="connsiteY0" fmla="*/ 1854636 h 2303719"/>
              <a:gd name="connsiteX1" fmla="*/ 126488 w 1796807"/>
              <a:gd name="connsiteY1" fmla="*/ 962953 h 2303719"/>
              <a:gd name="connsiteX2" fmla="*/ 249555 w 1796807"/>
              <a:gd name="connsiteY2" fmla="*/ 1052047 h 2303719"/>
              <a:gd name="connsiteX3" fmla="*/ 606099 w 1796807"/>
              <a:gd name="connsiteY3" fmla="*/ 451966 h 2303719"/>
              <a:gd name="connsiteX4" fmla="*/ 624344 w 1796807"/>
              <a:gd name="connsiteY4" fmla="*/ 6666 h 2303719"/>
              <a:gd name="connsiteX5" fmla="*/ 1162284 w 1796807"/>
              <a:gd name="connsiteY5" fmla="*/ 359327 h 2303719"/>
              <a:gd name="connsiteX6" fmla="*/ 1354652 w 1796807"/>
              <a:gd name="connsiteY6" fmla="*/ 828484 h 2303719"/>
              <a:gd name="connsiteX7" fmla="*/ 1613137 w 1796807"/>
              <a:gd name="connsiteY7" fmla="*/ 634996 h 2303719"/>
              <a:gd name="connsiteX8" fmla="*/ 1616119 w 1796807"/>
              <a:gd name="connsiteY8" fmla="*/ 876107 h 2303719"/>
              <a:gd name="connsiteX9" fmla="*/ 1796807 w 1796807"/>
              <a:gd name="connsiteY9" fmla="*/ 1574625 h 2303719"/>
              <a:gd name="connsiteX10" fmla="*/ 1247257 w 1796807"/>
              <a:gd name="connsiteY10" fmla="*/ 2258353 h 2303719"/>
              <a:gd name="connsiteX11" fmla="*/ 1211750 w 1796807"/>
              <a:gd name="connsiteY11" fmla="*/ 1769949 h 2303719"/>
              <a:gd name="connsiteX12" fmla="*/ 914227 w 1796807"/>
              <a:gd name="connsiteY12" fmla="*/ 1370856 h 2303719"/>
              <a:gd name="connsiteX13" fmla="*/ 626123 w 1796807"/>
              <a:gd name="connsiteY13" fmla="*/ 1811046 h 2303719"/>
              <a:gd name="connsiteX14" fmla="*/ 663997 w 1796807"/>
              <a:gd name="connsiteY14" fmla="*/ 2297950 h 2303719"/>
              <a:gd name="connsiteX15" fmla="*/ 83189 w 1796807"/>
              <a:gd name="connsiteY15" fmla="*/ 1854636 h 2303719"/>
              <a:gd name="connsiteX0" fmla="*/ 93035 w 1806653"/>
              <a:gd name="connsiteY0" fmla="*/ 1854636 h 2303719"/>
              <a:gd name="connsiteX1" fmla="*/ 136334 w 1806653"/>
              <a:gd name="connsiteY1" fmla="*/ 962953 h 2303719"/>
              <a:gd name="connsiteX2" fmla="*/ 259401 w 1806653"/>
              <a:gd name="connsiteY2" fmla="*/ 1052047 h 2303719"/>
              <a:gd name="connsiteX3" fmla="*/ 615945 w 1806653"/>
              <a:gd name="connsiteY3" fmla="*/ 451966 h 2303719"/>
              <a:gd name="connsiteX4" fmla="*/ 634190 w 1806653"/>
              <a:gd name="connsiteY4" fmla="*/ 6666 h 2303719"/>
              <a:gd name="connsiteX5" fmla="*/ 1172130 w 1806653"/>
              <a:gd name="connsiteY5" fmla="*/ 359327 h 2303719"/>
              <a:gd name="connsiteX6" fmla="*/ 1364498 w 1806653"/>
              <a:gd name="connsiteY6" fmla="*/ 828484 h 2303719"/>
              <a:gd name="connsiteX7" fmla="*/ 1622983 w 1806653"/>
              <a:gd name="connsiteY7" fmla="*/ 634996 h 2303719"/>
              <a:gd name="connsiteX8" fmla="*/ 1625965 w 1806653"/>
              <a:gd name="connsiteY8" fmla="*/ 876107 h 2303719"/>
              <a:gd name="connsiteX9" fmla="*/ 1806653 w 1806653"/>
              <a:gd name="connsiteY9" fmla="*/ 1574625 h 2303719"/>
              <a:gd name="connsiteX10" fmla="*/ 1257103 w 1806653"/>
              <a:gd name="connsiteY10" fmla="*/ 2258353 h 2303719"/>
              <a:gd name="connsiteX11" fmla="*/ 1221596 w 1806653"/>
              <a:gd name="connsiteY11" fmla="*/ 1769949 h 2303719"/>
              <a:gd name="connsiteX12" fmla="*/ 924073 w 1806653"/>
              <a:gd name="connsiteY12" fmla="*/ 1370856 h 2303719"/>
              <a:gd name="connsiteX13" fmla="*/ 635969 w 1806653"/>
              <a:gd name="connsiteY13" fmla="*/ 1811046 h 2303719"/>
              <a:gd name="connsiteX14" fmla="*/ 673843 w 1806653"/>
              <a:gd name="connsiteY14" fmla="*/ 2297950 h 2303719"/>
              <a:gd name="connsiteX15" fmla="*/ 93035 w 1806653"/>
              <a:gd name="connsiteY15" fmla="*/ 1854636 h 23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6653" h="2303719">
                <a:moveTo>
                  <a:pt x="93035" y="1854636"/>
                </a:moveTo>
                <a:cubicBezTo>
                  <a:pt x="-80797" y="1531450"/>
                  <a:pt x="21484" y="1221632"/>
                  <a:pt x="136334" y="962953"/>
                </a:cubicBezTo>
                <a:cubicBezTo>
                  <a:pt x="164408" y="834302"/>
                  <a:pt x="185329" y="1236429"/>
                  <a:pt x="259401" y="1052047"/>
                </a:cubicBezTo>
                <a:cubicBezTo>
                  <a:pt x="247434" y="959783"/>
                  <a:pt x="496288" y="674828"/>
                  <a:pt x="615945" y="451966"/>
                </a:cubicBezTo>
                <a:cubicBezTo>
                  <a:pt x="721219" y="157185"/>
                  <a:pt x="625741" y="59093"/>
                  <a:pt x="634190" y="6666"/>
                </a:cubicBezTo>
                <a:cubicBezTo>
                  <a:pt x="642639" y="-45761"/>
                  <a:pt x="1071771" y="224065"/>
                  <a:pt x="1172130" y="359327"/>
                </a:cubicBezTo>
                <a:cubicBezTo>
                  <a:pt x="1284818" y="469931"/>
                  <a:pt x="1315939" y="732861"/>
                  <a:pt x="1364498" y="828484"/>
                </a:cubicBezTo>
                <a:cubicBezTo>
                  <a:pt x="1413057" y="924107"/>
                  <a:pt x="1368196" y="704302"/>
                  <a:pt x="1622983" y="634996"/>
                </a:cubicBezTo>
                <a:cubicBezTo>
                  <a:pt x="1651738" y="656102"/>
                  <a:pt x="1615217" y="687310"/>
                  <a:pt x="1625965" y="876107"/>
                </a:cubicBezTo>
                <a:cubicBezTo>
                  <a:pt x="1696304" y="1038191"/>
                  <a:pt x="1801594" y="1260844"/>
                  <a:pt x="1806653" y="1574625"/>
                </a:cubicBezTo>
                <a:cubicBezTo>
                  <a:pt x="1782943" y="1785664"/>
                  <a:pt x="1652904" y="2127852"/>
                  <a:pt x="1257103" y="2258353"/>
                </a:cubicBezTo>
                <a:cubicBezTo>
                  <a:pt x="1151032" y="2251180"/>
                  <a:pt x="1400391" y="2088759"/>
                  <a:pt x="1221596" y="1769949"/>
                </a:cubicBezTo>
                <a:cubicBezTo>
                  <a:pt x="1213351" y="1722377"/>
                  <a:pt x="997020" y="1386609"/>
                  <a:pt x="924073" y="1370856"/>
                </a:cubicBezTo>
                <a:cubicBezTo>
                  <a:pt x="851126" y="1355103"/>
                  <a:pt x="867059" y="1546939"/>
                  <a:pt x="635969" y="1811046"/>
                </a:cubicBezTo>
                <a:cubicBezTo>
                  <a:pt x="456248" y="2188168"/>
                  <a:pt x="799949" y="2335891"/>
                  <a:pt x="673843" y="2297950"/>
                </a:cubicBezTo>
                <a:cubicBezTo>
                  <a:pt x="594104" y="2274594"/>
                  <a:pt x="266867" y="2177822"/>
                  <a:pt x="93035" y="1854636"/>
                </a:cubicBezTo>
                <a:close/>
              </a:path>
            </a:pathLst>
          </a:custGeom>
          <a:gradFill>
            <a:gsLst>
              <a:gs pos="100000">
                <a:srgbClr val="C00000">
                  <a:alpha val="70000"/>
                </a:srgbClr>
              </a:gs>
              <a:gs pos="73000">
                <a:srgbClr val="C40000">
                  <a:alpha val="70000"/>
                </a:srgbClr>
              </a:gs>
              <a:gs pos="50000">
                <a:srgbClr val="FF2F2F">
                  <a:alpha val="70000"/>
                </a:srgbClr>
              </a:gs>
              <a:gs pos="0">
                <a:srgbClr val="FFB9B9">
                  <a:alpha val="70000"/>
                </a:srgbClr>
              </a:gs>
            </a:gsLst>
            <a:lin ang="5400000" scaled="1"/>
          </a:gradFill>
          <a:ln>
            <a:noFill/>
          </a:ln>
          <a:effectLst>
            <a:glow rad="635000">
              <a:srgbClr val="FF0000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雨牧-火">
            <a:extLst>
              <a:ext uri="{FF2B5EF4-FFF2-40B4-BE49-F238E27FC236}">
                <a16:creationId xmlns:a16="http://schemas.microsoft.com/office/drawing/2014/main" id="{E17C5C92-38C3-4F7F-ABA5-A55B9622D650}"/>
              </a:ext>
            </a:extLst>
          </p:cNvPr>
          <p:cNvSpPr/>
          <p:nvPr/>
        </p:nvSpPr>
        <p:spPr>
          <a:xfrm rot="21163122">
            <a:off x="5819863" y="4236809"/>
            <a:ext cx="147363" cy="187909"/>
          </a:xfrm>
          <a:custGeom>
            <a:avLst/>
            <a:gdLst>
              <a:gd name="connsiteX0" fmla="*/ 0 w 1010653"/>
              <a:gd name="connsiteY0" fmla="*/ 1323474 h 2646947"/>
              <a:gd name="connsiteX1" fmla="*/ 505327 w 1010653"/>
              <a:gd name="connsiteY1" fmla="*/ 0 h 2646947"/>
              <a:gd name="connsiteX2" fmla="*/ 1010654 w 1010653"/>
              <a:gd name="connsiteY2" fmla="*/ 1323474 h 2646947"/>
              <a:gd name="connsiteX3" fmla="*/ 505327 w 1010653"/>
              <a:gd name="connsiteY3" fmla="*/ 2646948 h 2646947"/>
              <a:gd name="connsiteX4" fmla="*/ 0 w 1010653"/>
              <a:gd name="connsiteY4" fmla="*/ 1323474 h 2646947"/>
              <a:gd name="connsiteX0" fmla="*/ 72 w 1010726"/>
              <a:gd name="connsiteY0" fmla="*/ 1323474 h 1689116"/>
              <a:gd name="connsiteX1" fmla="*/ 505399 w 1010726"/>
              <a:gd name="connsiteY1" fmla="*/ 0 h 1689116"/>
              <a:gd name="connsiteX2" fmla="*/ 1010726 w 1010726"/>
              <a:gd name="connsiteY2" fmla="*/ 1323474 h 1689116"/>
              <a:gd name="connsiteX3" fmla="*/ 478505 w 1010726"/>
              <a:gd name="connsiteY3" fmla="*/ 1463607 h 1689116"/>
              <a:gd name="connsiteX4" fmla="*/ 72 w 1010726"/>
              <a:gd name="connsiteY4" fmla="*/ 1323474 h 1689116"/>
              <a:gd name="connsiteX0" fmla="*/ 5894 w 1016548"/>
              <a:gd name="connsiteY0" fmla="*/ 1323474 h 2085297"/>
              <a:gd name="connsiteX1" fmla="*/ 511221 w 1016548"/>
              <a:gd name="connsiteY1" fmla="*/ 0 h 2085297"/>
              <a:gd name="connsiteX2" fmla="*/ 1016548 w 1016548"/>
              <a:gd name="connsiteY2" fmla="*/ 1323474 h 2085297"/>
              <a:gd name="connsiteX3" fmla="*/ 484327 w 1016548"/>
              <a:gd name="connsiteY3" fmla="*/ 1463607 h 2085297"/>
              <a:gd name="connsiteX4" fmla="*/ 250537 w 1016548"/>
              <a:gd name="connsiteY4" fmla="*/ 2084531 h 2085297"/>
              <a:gd name="connsiteX5" fmla="*/ 5894 w 1016548"/>
              <a:gd name="connsiteY5" fmla="*/ 1323474 h 2085297"/>
              <a:gd name="connsiteX0" fmla="*/ 5894 w 1032834"/>
              <a:gd name="connsiteY0" fmla="*/ 1323474 h 2085155"/>
              <a:gd name="connsiteX1" fmla="*/ 511221 w 1032834"/>
              <a:gd name="connsiteY1" fmla="*/ 0 h 2085155"/>
              <a:gd name="connsiteX2" fmla="*/ 1016548 w 1032834"/>
              <a:gd name="connsiteY2" fmla="*/ 1323474 h 2085155"/>
              <a:gd name="connsiteX3" fmla="*/ 864619 w 1032834"/>
              <a:gd name="connsiteY3" fmla="*/ 2053154 h 2085155"/>
              <a:gd name="connsiteX4" fmla="*/ 484327 w 1032834"/>
              <a:gd name="connsiteY4" fmla="*/ 1463607 h 2085155"/>
              <a:gd name="connsiteX5" fmla="*/ 250537 w 1032834"/>
              <a:gd name="connsiteY5" fmla="*/ 2084531 h 2085155"/>
              <a:gd name="connsiteX6" fmla="*/ 5894 w 1032834"/>
              <a:gd name="connsiteY6" fmla="*/ 1323474 h 2085155"/>
              <a:gd name="connsiteX0" fmla="*/ 5894 w 1429319"/>
              <a:gd name="connsiteY0" fmla="*/ 1323475 h 2085156"/>
              <a:gd name="connsiteX1" fmla="*/ 511221 w 1429319"/>
              <a:gd name="connsiteY1" fmla="*/ 1 h 2085156"/>
              <a:gd name="connsiteX2" fmla="*/ 1424442 w 1429319"/>
              <a:gd name="connsiteY2" fmla="*/ 1332440 h 2085156"/>
              <a:gd name="connsiteX3" fmla="*/ 864619 w 1429319"/>
              <a:gd name="connsiteY3" fmla="*/ 2053155 h 2085156"/>
              <a:gd name="connsiteX4" fmla="*/ 484327 w 1429319"/>
              <a:gd name="connsiteY4" fmla="*/ 1463608 h 2085156"/>
              <a:gd name="connsiteX5" fmla="*/ 250537 w 1429319"/>
              <a:gd name="connsiteY5" fmla="*/ 2084532 h 2085156"/>
              <a:gd name="connsiteX6" fmla="*/ 5894 w 1429319"/>
              <a:gd name="connsiteY6" fmla="*/ 1323475 h 2085156"/>
              <a:gd name="connsiteX0" fmla="*/ 2269 w 1811176"/>
              <a:gd name="connsiteY0" fmla="*/ 1363834 h 2085174"/>
              <a:gd name="connsiteX1" fmla="*/ 893078 w 1811176"/>
              <a:gd name="connsiteY1" fmla="*/ 19 h 2085174"/>
              <a:gd name="connsiteX2" fmla="*/ 1806299 w 1811176"/>
              <a:gd name="connsiteY2" fmla="*/ 1332458 h 2085174"/>
              <a:gd name="connsiteX3" fmla="*/ 1246476 w 1811176"/>
              <a:gd name="connsiteY3" fmla="*/ 2053173 h 2085174"/>
              <a:gd name="connsiteX4" fmla="*/ 866184 w 1811176"/>
              <a:gd name="connsiteY4" fmla="*/ 1463626 h 2085174"/>
              <a:gd name="connsiteX5" fmla="*/ 632394 w 1811176"/>
              <a:gd name="connsiteY5" fmla="*/ 2084550 h 2085174"/>
              <a:gd name="connsiteX6" fmla="*/ 2269 w 1811176"/>
              <a:gd name="connsiteY6" fmla="*/ 1363834 h 2085174"/>
              <a:gd name="connsiteX0" fmla="*/ 128 w 1809035"/>
              <a:gd name="connsiteY0" fmla="*/ 1552090 h 2273430"/>
              <a:gd name="connsiteX1" fmla="*/ 689231 w 1809035"/>
              <a:gd name="connsiteY1" fmla="*/ 16 h 2273430"/>
              <a:gd name="connsiteX2" fmla="*/ 1804158 w 1809035"/>
              <a:gd name="connsiteY2" fmla="*/ 1520714 h 2273430"/>
              <a:gd name="connsiteX3" fmla="*/ 1244335 w 1809035"/>
              <a:gd name="connsiteY3" fmla="*/ 2241429 h 2273430"/>
              <a:gd name="connsiteX4" fmla="*/ 864043 w 1809035"/>
              <a:gd name="connsiteY4" fmla="*/ 1651882 h 2273430"/>
              <a:gd name="connsiteX5" fmla="*/ 630253 w 1809035"/>
              <a:gd name="connsiteY5" fmla="*/ 2272806 h 2273430"/>
              <a:gd name="connsiteX6" fmla="*/ 128 w 1809035"/>
              <a:gd name="connsiteY6" fmla="*/ 1552090 h 2273430"/>
              <a:gd name="connsiteX0" fmla="*/ 40092 w 1848999"/>
              <a:gd name="connsiteY0" fmla="*/ 1560145 h 2281485"/>
              <a:gd name="connsiteX1" fmla="*/ 136817 w 1848999"/>
              <a:gd name="connsiteY1" fmla="*/ 954084 h 2281485"/>
              <a:gd name="connsiteX2" fmla="*/ 729195 w 1848999"/>
              <a:gd name="connsiteY2" fmla="*/ 8071 h 2281485"/>
              <a:gd name="connsiteX3" fmla="*/ 1844122 w 1848999"/>
              <a:gd name="connsiteY3" fmla="*/ 1528769 h 2281485"/>
              <a:gd name="connsiteX4" fmla="*/ 1284299 w 1848999"/>
              <a:gd name="connsiteY4" fmla="*/ 2249484 h 2281485"/>
              <a:gd name="connsiteX5" fmla="*/ 904007 w 1848999"/>
              <a:gd name="connsiteY5" fmla="*/ 1659937 h 2281485"/>
              <a:gd name="connsiteX6" fmla="*/ 670217 w 1848999"/>
              <a:gd name="connsiteY6" fmla="*/ 2280861 h 2281485"/>
              <a:gd name="connsiteX7" fmla="*/ 40092 w 1848999"/>
              <a:gd name="connsiteY7" fmla="*/ 1560145 h 2281485"/>
              <a:gd name="connsiteX0" fmla="*/ 40092 w 1848999"/>
              <a:gd name="connsiteY0" fmla="*/ 1557671 h 2279011"/>
              <a:gd name="connsiteX1" fmla="*/ 136817 w 1848999"/>
              <a:gd name="connsiteY1" fmla="*/ 951610 h 2279011"/>
              <a:gd name="connsiteX2" fmla="*/ 307146 w 1848999"/>
              <a:gd name="connsiteY2" fmla="*/ 1009882 h 2279011"/>
              <a:gd name="connsiteX3" fmla="*/ 729195 w 1848999"/>
              <a:gd name="connsiteY3" fmla="*/ 5597 h 2279011"/>
              <a:gd name="connsiteX4" fmla="*/ 1844122 w 1848999"/>
              <a:gd name="connsiteY4" fmla="*/ 1526295 h 2279011"/>
              <a:gd name="connsiteX5" fmla="*/ 1284299 w 1848999"/>
              <a:gd name="connsiteY5" fmla="*/ 2247010 h 2279011"/>
              <a:gd name="connsiteX6" fmla="*/ 904007 w 1848999"/>
              <a:gd name="connsiteY6" fmla="*/ 1657463 h 2279011"/>
              <a:gd name="connsiteX7" fmla="*/ 670217 w 1848999"/>
              <a:gd name="connsiteY7" fmla="*/ 2278387 h 2279011"/>
              <a:gd name="connsiteX8" fmla="*/ 40092 w 1848999"/>
              <a:gd name="connsiteY8" fmla="*/ 1557671 h 2279011"/>
              <a:gd name="connsiteX0" fmla="*/ 40092 w 1848999"/>
              <a:gd name="connsiteY0" fmla="*/ 1594321 h 2315661"/>
              <a:gd name="connsiteX1" fmla="*/ 136817 w 1848999"/>
              <a:gd name="connsiteY1" fmla="*/ 988260 h 2315661"/>
              <a:gd name="connsiteX2" fmla="*/ 307146 w 1848999"/>
              <a:gd name="connsiteY2" fmla="*/ 1046532 h 2315661"/>
              <a:gd name="connsiteX3" fmla="*/ 616428 w 1848999"/>
              <a:gd name="connsiteY3" fmla="*/ 477273 h 2315661"/>
              <a:gd name="connsiteX4" fmla="*/ 729195 w 1848999"/>
              <a:gd name="connsiteY4" fmla="*/ 42247 h 2315661"/>
              <a:gd name="connsiteX5" fmla="*/ 1844122 w 1848999"/>
              <a:gd name="connsiteY5" fmla="*/ 1562945 h 2315661"/>
              <a:gd name="connsiteX6" fmla="*/ 1284299 w 1848999"/>
              <a:gd name="connsiteY6" fmla="*/ 2283660 h 2315661"/>
              <a:gd name="connsiteX7" fmla="*/ 904007 w 1848999"/>
              <a:gd name="connsiteY7" fmla="*/ 1694113 h 2315661"/>
              <a:gd name="connsiteX8" fmla="*/ 670217 w 1848999"/>
              <a:gd name="connsiteY8" fmla="*/ 2315037 h 2315661"/>
              <a:gd name="connsiteX9" fmla="*/ 40092 w 1848999"/>
              <a:gd name="connsiteY9" fmla="*/ 1594321 h 2315661"/>
              <a:gd name="connsiteX0" fmla="*/ 40092 w 1845116"/>
              <a:gd name="connsiteY0" fmla="*/ 1552999 h 2274339"/>
              <a:gd name="connsiteX1" fmla="*/ 136817 w 1845116"/>
              <a:gd name="connsiteY1" fmla="*/ 946938 h 2274339"/>
              <a:gd name="connsiteX2" fmla="*/ 307146 w 1845116"/>
              <a:gd name="connsiteY2" fmla="*/ 1005210 h 2274339"/>
              <a:gd name="connsiteX3" fmla="*/ 616428 w 1845116"/>
              <a:gd name="connsiteY3" fmla="*/ 435951 h 2274339"/>
              <a:gd name="connsiteX4" fmla="*/ 729195 w 1845116"/>
              <a:gd name="connsiteY4" fmla="*/ 925 h 2274339"/>
              <a:gd name="connsiteX5" fmla="*/ 1176722 w 1845116"/>
              <a:gd name="connsiteY5" fmla="*/ 359751 h 2274339"/>
              <a:gd name="connsiteX6" fmla="*/ 1844122 w 1845116"/>
              <a:gd name="connsiteY6" fmla="*/ 1521623 h 2274339"/>
              <a:gd name="connsiteX7" fmla="*/ 1284299 w 1845116"/>
              <a:gd name="connsiteY7" fmla="*/ 2242338 h 2274339"/>
              <a:gd name="connsiteX8" fmla="*/ 904007 w 1845116"/>
              <a:gd name="connsiteY8" fmla="*/ 1652791 h 2274339"/>
              <a:gd name="connsiteX9" fmla="*/ 670217 w 1845116"/>
              <a:gd name="connsiteY9" fmla="*/ 2273715 h 2274339"/>
              <a:gd name="connsiteX10" fmla="*/ 40092 w 1845116"/>
              <a:gd name="connsiteY10" fmla="*/ 1552999 h 2274339"/>
              <a:gd name="connsiteX0" fmla="*/ 40092 w 1844880"/>
              <a:gd name="connsiteY0" fmla="*/ 1552522 h 2273862"/>
              <a:gd name="connsiteX1" fmla="*/ 136817 w 1844880"/>
              <a:gd name="connsiteY1" fmla="*/ 946461 h 2273862"/>
              <a:gd name="connsiteX2" fmla="*/ 307146 w 1844880"/>
              <a:gd name="connsiteY2" fmla="*/ 1004733 h 2273862"/>
              <a:gd name="connsiteX3" fmla="*/ 616428 w 1844880"/>
              <a:gd name="connsiteY3" fmla="*/ 435474 h 2273862"/>
              <a:gd name="connsiteX4" fmla="*/ 729195 w 1844880"/>
              <a:gd name="connsiteY4" fmla="*/ 448 h 2273862"/>
              <a:gd name="connsiteX5" fmla="*/ 1176722 w 1844880"/>
              <a:gd name="connsiteY5" fmla="*/ 359274 h 2273862"/>
              <a:gd name="connsiteX6" fmla="*/ 1364981 w 1844880"/>
              <a:gd name="connsiteY6" fmla="*/ 811992 h 2273862"/>
              <a:gd name="connsiteX7" fmla="*/ 1844122 w 1844880"/>
              <a:gd name="connsiteY7" fmla="*/ 1521146 h 2273862"/>
              <a:gd name="connsiteX8" fmla="*/ 1284299 w 1844880"/>
              <a:gd name="connsiteY8" fmla="*/ 2241861 h 2273862"/>
              <a:gd name="connsiteX9" fmla="*/ 904007 w 1844880"/>
              <a:gd name="connsiteY9" fmla="*/ 1652314 h 2273862"/>
              <a:gd name="connsiteX10" fmla="*/ 670217 w 1844880"/>
              <a:gd name="connsiteY10" fmla="*/ 2273238 h 2273862"/>
              <a:gd name="connsiteX11" fmla="*/ 40092 w 1844880"/>
              <a:gd name="connsiteY11" fmla="*/ 1552522 h 2273862"/>
              <a:gd name="connsiteX0" fmla="*/ 40092 w 1847464"/>
              <a:gd name="connsiteY0" fmla="*/ 1552522 h 2273862"/>
              <a:gd name="connsiteX1" fmla="*/ 136817 w 1847464"/>
              <a:gd name="connsiteY1" fmla="*/ 946461 h 2273862"/>
              <a:gd name="connsiteX2" fmla="*/ 307146 w 1847464"/>
              <a:gd name="connsiteY2" fmla="*/ 1004733 h 2273862"/>
              <a:gd name="connsiteX3" fmla="*/ 616428 w 1847464"/>
              <a:gd name="connsiteY3" fmla="*/ 435474 h 2273862"/>
              <a:gd name="connsiteX4" fmla="*/ 729195 w 1847464"/>
              <a:gd name="connsiteY4" fmla="*/ 448 h 2273862"/>
              <a:gd name="connsiteX5" fmla="*/ 1176722 w 1847464"/>
              <a:gd name="connsiteY5" fmla="*/ 359274 h 2273862"/>
              <a:gd name="connsiteX6" fmla="*/ 1364981 w 1847464"/>
              <a:gd name="connsiteY6" fmla="*/ 811992 h 2273862"/>
              <a:gd name="connsiteX7" fmla="*/ 1607028 w 1847464"/>
              <a:gd name="connsiteY7" fmla="*/ 610285 h 2273862"/>
              <a:gd name="connsiteX8" fmla="*/ 1844122 w 1847464"/>
              <a:gd name="connsiteY8" fmla="*/ 1521146 h 2273862"/>
              <a:gd name="connsiteX9" fmla="*/ 1284299 w 1847464"/>
              <a:gd name="connsiteY9" fmla="*/ 2241861 h 2273862"/>
              <a:gd name="connsiteX10" fmla="*/ 904007 w 1847464"/>
              <a:gd name="connsiteY10" fmla="*/ 1652314 h 2273862"/>
              <a:gd name="connsiteX11" fmla="*/ 670217 w 1847464"/>
              <a:gd name="connsiteY11" fmla="*/ 2273238 h 2273862"/>
              <a:gd name="connsiteX12" fmla="*/ 40092 w 1847464"/>
              <a:gd name="connsiteY12" fmla="*/ 1552522 h 2273862"/>
              <a:gd name="connsiteX0" fmla="*/ 40092 w 1857496"/>
              <a:gd name="connsiteY0" fmla="*/ 1552522 h 2273862"/>
              <a:gd name="connsiteX1" fmla="*/ 136817 w 1857496"/>
              <a:gd name="connsiteY1" fmla="*/ 946461 h 2273862"/>
              <a:gd name="connsiteX2" fmla="*/ 307146 w 1857496"/>
              <a:gd name="connsiteY2" fmla="*/ 1004733 h 2273862"/>
              <a:gd name="connsiteX3" fmla="*/ 616428 w 1857496"/>
              <a:gd name="connsiteY3" fmla="*/ 435474 h 2273862"/>
              <a:gd name="connsiteX4" fmla="*/ 729195 w 1857496"/>
              <a:gd name="connsiteY4" fmla="*/ 448 h 2273862"/>
              <a:gd name="connsiteX5" fmla="*/ 1176722 w 1857496"/>
              <a:gd name="connsiteY5" fmla="*/ 359274 h 2273862"/>
              <a:gd name="connsiteX6" fmla="*/ 1364981 w 1857496"/>
              <a:gd name="connsiteY6" fmla="*/ 811992 h 2273862"/>
              <a:gd name="connsiteX7" fmla="*/ 1607028 w 1857496"/>
              <a:gd name="connsiteY7" fmla="*/ 610285 h 2273862"/>
              <a:gd name="connsiteX8" fmla="*/ 1642887 w 1857496"/>
              <a:gd name="connsiteY8" fmla="*/ 865779 h 2273862"/>
              <a:gd name="connsiteX9" fmla="*/ 1844122 w 1857496"/>
              <a:gd name="connsiteY9" fmla="*/ 1521146 h 2273862"/>
              <a:gd name="connsiteX10" fmla="*/ 1284299 w 1857496"/>
              <a:gd name="connsiteY10" fmla="*/ 2241861 h 2273862"/>
              <a:gd name="connsiteX11" fmla="*/ 904007 w 1857496"/>
              <a:gd name="connsiteY11" fmla="*/ 1652314 h 2273862"/>
              <a:gd name="connsiteX12" fmla="*/ 670217 w 1857496"/>
              <a:gd name="connsiteY12" fmla="*/ 2273238 h 2273862"/>
              <a:gd name="connsiteX13" fmla="*/ 40092 w 1857496"/>
              <a:gd name="connsiteY13" fmla="*/ 1552522 h 2273862"/>
              <a:gd name="connsiteX0" fmla="*/ 40092 w 1857496"/>
              <a:gd name="connsiteY0" fmla="*/ 1552522 h 2292342"/>
              <a:gd name="connsiteX1" fmla="*/ 136817 w 1857496"/>
              <a:gd name="connsiteY1" fmla="*/ 946461 h 2292342"/>
              <a:gd name="connsiteX2" fmla="*/ 307146 w 1857496"/>
              <a:gd name="connsiteY2" fmla="*/ 1004733 h 2292342"/>
              <a:gd name="connsiteX3" fmla="*/ 616428 w 1857496"/>
              <a:gd name="connsiteY3" fmla="*/ 435474 h 2292342"/>
              <a:gd name="connsiteX4" fmla="*/ 729195 w 1857496"/>
              <a:gd name="connsiteY4" fmla="*/ 448 h 2292342"/>
              <a:gd name="connsiteX5" fmla="*/ 1176722 w 1857496"/>
              <a:gd name="connsiteY5" fmla="*/ 359274 h 2292342"/>
              <a:gd name="connsiteX6" fmla="*/ 1364981 w 1857496"/>
              <a:gd name="connsiteY6" fmla="*/ 811992 h 2292342"/>
              <a:gd name="connsiteX7" fmla="*/ 1607028 w 1857496"/>
              <a:gd name="connsiteY7" fmla="*/ 610285 h 2292342"/>
              <a:gd name="connsiteX8" fmla="*/ 1642887 w 1857496"/>
              <a:gd name="connsiteY8" fmla="*/ 865779 h 2292342"/>
              <a:gd name="connsiteX9" fmla="*/ 1844122 w 1857496"/>
              <a:gd name="connsiteY9" fmla="*/ 1521146 h 2292342"/>
              <a:gd name="connsiteX10" fmla="*/ 1284299 w 1857496"/>
              <a:gd name="connsiteY10" fmla="*/ 2241861 h 2292342"/>
              <a:gd name="connsiteX11" fmla="*/ 904007 w 1857496"/>
              <a:gd name="connsiteY11" fmla="*/ 1652314 h 2292342"/>
              <a:gd name="connsiteX12" fmla="*/ 670217 w 1857496"/>
              <a:gd name="connsiteY12" fmla="*/ 2291732 h 2292342"/>
              <a:gd name="connsiteX13" fmla="*/ 40092 w 1857496"/>
              <a:gd name="connsiteY13" fmla="*/ 1552522 h 2292342"/>
              <a:gd name="connsiteX0" fmla="*/ 40092 w 1857496"/>
              <a:gd name="connsiteY0" fmla="*/ 1552522 h 2292146"/>
              <a:gd name="connsiteX1" fmla="*/ 136817 w 1857496"/>
              <a:gd name="connsiteY1" fmla="*/ 946461 h 2292146"/>
              <a:gd name="connsiteX2" fmla="*/ 307146 w 1857496"/>
              <a:gd name="connsiteY2" fmla="*/ 1004733 h 2292146"/>
              <a:gd name="connsiteX3" fmla="*/ 616428 w 1857496"/>
              <a:gd name="connsiteY3" fmla="*/ 435474 h 2292146"/>
              <a:gd name="connsiteX4" fmla="*/ 729195 w 1857496"/>
              <a:gd name="connsiteY4" fmla="*/ 448 h 2292146"/>
              <a:gd name="connsiteX5" fmla="*/ 1176722 w 1857496"/>
              <a:gd name="connsiteY5" fmla="*/ 359274 h 2292146"/>
              <a:gd name="connsiteX6" fmla="*/ 1364981 w 1857496"/>
              <a:gd name="connsiteY6" fmla="*/ 811992 h 2292146"/>
              <a:gd name="connsiteX7" fmla="*/ 1607028 w 1857496"/>
              <a:gd name="connsiteY7" fmla="*/ 610285 h 2292146"/>
              <a:gd name="connsiteX8" fmla="*/ 1642887 w 1857496"/>
              <a:gd name="connsiteY8" fmla="*/ 865779 h 2292146"/>
              <a:gd name="connsiteX9" fmla="*/ 1844122 w 1857496"/>
              <a:gd name="connsiteY9" fmla="*/ 1521146 h 2292146"/>
              <a:gd name="connsiteX10" fmla="*/ 1284299 w 1857496"/>
              <a:gd name="connsiteY10" fmla="*/ 2241861 h 2292146"/>
              <a:gd name="connsiteX11" fmla="*/ 922501 w 1857496"/>
              <a:gd name="connsiteY11" fmla="*/ 1335870 h 2292146"/>
              <a:gd name="connsiteX12" fmla="*/ 670217 w 1857496"/>
              <a:gd name="connsiteY12" fmla="*/ 2291732 h 2292146"/>
              <a:gd name="connsiteX13" fmla="*/ 40092 w 1857496"/>
              <a:gd name="connsiteY13" fmla="*/ 1552522 h 2292146"/>
              <a:gd name="connsiteX0" fmla="*/ 40092 w 1857496"/>
              <a:gd name="connsiteY0" fmla="*/ 1552522 h 2294419"/>
              <a:gd name="connsiteX1" fmla="*/ 136817 w 1857496"/>
              <a:gd name="connsiteY1" fmla="*/ 946461 h 2294419"/>
              <a:gd name="connsiteX2" fmla="*/ 307146 w 1857496"/>
              <a:gd name="connsiteY2" fmla="*/ 1004733 h 2294419"/>
              <a:gd name="connsiteX3" fmla="*/ 616428 w 1857496"/>
              <a:gd name="connsiteY3" fmla="*/ 435474 h 2294419"/>
              <a:gd name="connsiteX4" fmla="*/ 729195 w 1857496"/>
              <a:gd name="connsiteY4" fmla="*/ 448 h 2294419"/>
              <a:gd name="connsiteX5" fmla="*/ 1176722 w 1857496"/>
              <a:gd name="connsiteY5" fmla="*/ 359274 h 2294419"/>
              <a:gd name="connsiteX6" fmla="*/ 1364981 w 1857496"/>
              <a:gd name="connsiteY6" fmla="*/ 811992 h 2294419"/>
              <a:gd name="connsiteX7" fmla="*/ 1607028 w 1857496"/>
              <a:gd name="connsiteY7" fmla="*/ 610285 h 2294419"/>
              <a:gd name="connsiteX8" fmla="*/ 1642887 w 1857496"/>
              <a:gd name="connsiteY8" fmla="*/ 865779 h 2294419"/>
              <a:gd name="connsiteX9" fmla="*/ 1844122 w 1857496"/>
              <a:gd name="connsiteY9" fmla="*/ 1521146 h 2294419"/>
              <a:gd name="connsiteX10" fmla="*/ 1284299 w 1857496"/>
              <a:gd name="connsiteY10" fmla="*/ 2241861 h 2294419"/>
              <a:gd name="connsiteX11" fmla="*/ 922501 w 1857496"/>
              <a:gd name="connsiteY11" fmla="*/ 1335870 h 2294419"/>
              <a:gd name="connsiteX12" fmla="*/ 644672 w 1857496"/>
              <a:gd name="connsiteY12" fmla="*/ 1796608 h 2294419"/>
              <a:gd name="connsiteX13" fmla="*/ 670217 w 1857496"/>
              <a:gd name="connsiteY13" fmla="*/ 2291732 h 2294419"/>
              <a:gd name="connsiteX14" fmla="*/ 40092 w 1857496"/>
              <a:gd name="connsiteY14" fmla="*/ 1552522 h 2294419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926915 w 1857800"/>
              <a:gd name="connsiteY11" fmla="*/ 1339980 h 2287227"/>
              <a:gd name="connsiteX12" fmla="*/ 636756 w 1857800"/>
              <a:gd name="connsiteY12" fmla="*/ 1794554 h 2287227"/>
              <a:gd name="connsiteX13" fmla="*/ 674630 w 1857800"/>
              <a:gd name="connsiteY13" fmla="*/ 2281458 h 2287227"/>
              <a:gd name="connsiteX14" fmla="*/ 40396 w 1857800"/>
              <a:gd name="connsiteY14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03665"/>
              <a:gd name="connsiteY0" fmla="*/ 1552522 h 2287227"/>
              <a:gd name="connsiteX1" fmla="*/ 137121 w 1803665"/>
              <a:gd name="connsiteY1" fmla="*/ 946461 h 2287227"/>
              <a:gd name="connsiteX2" fmla="*/ 307450 w 1803665"/>
              <a:gd name="connsiteY2" fmla="*/ 1004733 h 2287227"/>
              <a:gd name="connsiteX3" fmla="*/ 616732 w 1803665"/>
              <a:gd name="connsiteY3" fmla="*/ 435474 h 2287227"/>
              <a:gd name="connsiteX4" fmla="*/ 729499 w 1803665"/>
              <a:gd name="connsiteY4" fmla="*/ 448 h 2287227"/>
              <a:gd name="connsiteX5" fmla="*/ 1177026 w 1803665"/>
              <a:gd name="connsiteY5" fmla="*/ 359274 h 2287227"/>
              <a:gd name="connsiteX6" fmla="*/ 1365285 w 1803665"/>
              <a:gd name="connsiteY6" fmla="*/ 811992 h 2287227"/>
              <a:gd name="connsiteX7" fmla="*/ 1607332 w 1803665"/>
              <a:gd name="connsiteY7" fmla="*/ 610285 h 2287227"/>
              <a:gd name="connsiteX8" fmla="*/ 1643191 w 1803665"/>
              <a:gd name="connsiteY8" fmla="*/ 865779 h 2287227"/>
              <a:gd name="connsiteX9" fmla="*/ 1799220 w 1803665"/>
              <a:gd name="connsiteY9" fmla="*/ 1558133 h 2287227"/>
              <a:gd name="connsiteX10" fmla="*/ 1257890 w 1803665"/>
              <a:gd name="connsiteY10" fmla="*/ 2241861 h 2287227"/>
              <a:gd name="connsiteX11" fmla="*/ 1222383 w 1803665"/>
              <a:gd name="connsiteY11" fmla="*/ 1753457 h 2287227"/>
              <a:gd name="connsiteX12" fmla="*/ 924860 w 1803665"/>
              <a:gd name="connsiteY12" fmla="*/ 1354364 h 2287227"/>
              <a:gd name="connsiteX13" fmla="*/ 636756 w 1803665"/>
              <a:gd name="connsiteY13" fmla="*/ 1794554 h 2287227"/>
              <a:gd name="connsiteX14" fmla="*/ 674630 w 1803665"/>
              <a:gd name="connsiteY14" fmla="*/ 2281458 h 2287227"/>
              <a:gd name="connsiteX15" fmla="*/ 40396 w 1803665"/>
              <a:gd name="connsiteY15" fmla="*/ 1552522 h 2287227"/>
              <a:gd name="connsiteX0" fmla="*/ 40396 w 1800471"/>
              <a:gd name="connsiteY0" fmla="*/ 1552522 h 2287227"/>
              <a:gd name="connsiteX1" fmla="*/ 137121 w 1800471"/>
              <a:gd name="connsiteY1" fmla="*/ 946461 h 2287227"/>
              <a:gd name="connsiteX2" fmla="*/ 307450 w 1800471"/>
              <a:gd name="connsiteY2" fmla="*/ 1004733 h 2287227"/>
              <a:gd name="connsiteX3" fmla="*/ 616732 w 1800471"/>
              <a:gd name="connsiteY3" fmla="*/ 435474 h 2287227"/>
              <a:gd name="connsiteX4" fmla="*/ 729499 w 1800471"/>
              <a:gd name="connsiteY4" fmla="*/ 448 h 2287227"/>
              <a:gd name="connsiteX5" fmla="*/ 1177026 w 1800471"/>
              <a:gd name="connsiteY5" fmla="*/ 359274 h 2287227"/>
              <a:gd name="connsiteX6" fmla="*/ 1365285 w 1800471"/>
              <a:gd name="connsiteY6" fmla="*/ 811992 h 2287227"/>
              <a:gd name="connsiteX7" fmla="*/ 1607332 w 1800471"/>
              <a:gd name="connsiteY7" fmla="*/ 610285 h 2287227"/>
              <a:gd name="connsiteX8" fmla="*/ 1643191 w 1800471"/>
              <a:gd name="connsiteY8" fmla="*/ 865779 h 2287227"/>
              <a:gd name="connsiteX9" fmla="*/ 1799220 w 1800471"/>
              <a:gd name="connsiteY9" fmla="*/ 1558133 h 2287227"/>
              <a:gd name="connsiteX10" fmla="*/ 1257890 w 1800471"/>
              <a:gd name="connsiteY10" fmla="*/ 2241861 h 2287227"/>
              <a:gd name="connsiteX11" fmla="*/ 1222383 w 1800471"/>
              <a:gd name="connsiteY11" fmla="*/ 1753457 h 2287227"/>
              <a:gd name="connsiteX12" fmla="*/ 924860 w 1800471"/>
              <a:gd name="connsiteY12" fmla="*/ 1354364 h 2287227"/>
              <a:gd name="connsiteX13" fmla="*/ 636756 w 1800471"/>
              <a:gd name="connsiteY13" fmla="*/ 1794554 h 2287227"/>
              <a:gd name="connsiteX14" fmla="*/ 674630 w 1800471"/>
              <a:gd name="connsiteY14" fmla="*/ 2281458 h 2287227"/>
              <a:gd name="connsiteX15" fmla="*/ 40396 w 1800471"/>
              <a:gd name="connsiteY15" fmla="*/ 1552522 h 2287227"/>
              <a:gd name="connsiteX0" fmla="*/ 40396 w 1808639"/>
              <a:gd name="connsiteY0" fmla="*/ 1552522 h 2287227"/>
              <a:gd name="connsiteX1" fmla="*/ 137121 w 1808639"/>
              <a:gd name="connsiteY1" fmla="*/ 946461 h 2287227"/>
              <a:gd name="connsiteX2" fmla="*/ 307450 w 1808639"/>
              <a:gd name="connsiteY2" fmla="*/ 1004733 h 2287227"/>
              <a:gd name="connsiteX3" fmla="*/ 616732 w 1808639"/>
              <a:gd name="connsiteY3" fmla="*/ 435474 h 2287227"/>
              <a:gd name="connsiteX4" fmla="*/ 729499 w 1808639"/>
              <a:gd name="connsiteY4" fmla="*/ 448 h 2287227"/>
              <a:gd name="connsiteX5" fmla="*/ 1177026 w 1808639"/>
              <a:gd name="connsiteY5" fmla="*/ 359274 h 2287227"/>
              <a:gd name="connsiteX6" fmla="*/ 1365285 w 1808639"/>
              <a:gd name="connsiteY6" fmla="*/ 811992 h 2287227"/>
              <a:gd name="connsiteX7" fmla="*/ 1607332 w 1808639"/>
              <a:gd name="connsiteY7" fmla="*/ 610285 h 2287227"/>
              <a:gd name="connsiteX8" fmla="*/ 1643191 w 1808639"/>
              <a:gd name="connsiteY8" fmla="*/ 865779 h 2287227"/>
              <a:gd name="connsiteX9" fmla="*/ 1807440 w 1808639"/>
              <a:gd name="connsiteY9" fmla="*/ 1558133 h 2287227"/>
              <a:gd name="connsiteX10" fmla="*/ 1257890 w 1808639"/>
              <a:gd name="connsiteY10" fmla="*/ 2241861 h 2287227"/>
              <a:gd name="connsiteX11" fmla="*/ 1222383 w 1808639"/>
              <a:gd name="connsiteY11" fmla="*/ 1753457 h 2287227"/>
              <a:gd name="connsiteX12" fmla="*/ 924860 w 1808639"/>
              <a:gd name="connsiteY12" fmla="*/ 1354364 h 2287227"/>
              <a:gd name="connsiteX13" fmla="*/ 636756 w 1808639"/>
              <a:gd name="connsiteY13" fmla="*/ 1794554 h 2287227"/>
              <a:gd name="connsiteX14" fmla="*/ 674630 w 1808639"/>
              <a:gd name="connsiteY14" fmla="*/ 2281458 h 2287227"/>
              <a:gd name="connsiteX15" fmla="*/ 40396 w 1808639"/>
              <a:gd name="connsiteY15" fmla="*/ 1552522 h 2287227"/>
              <a:gd name="connsiteX0" fmla="*/ 40396 w 1808113"/>
              <a:gd name="connsiteY0" fmla="*/ 1552522 h 2287227"/>
              <a:gd name="connsiteX1" fmla="*/ 137121 w 1808113"/>
              <a:gd name="connsiteY1" fmla="*/ 946461 h 2287227"/>
              <a:gd name="connsiteX2" fmla="*/ 307450 w 1808113"/>
              <a:gd name="connsiteY2" fmla="*/ 1004733 h 2287227"/>
              <a:gd name="connsiteX3" fmla="*/ 616732 w 1808113"/>
              <a:gd name="connsiteY3" fmla="*/ 435474 h 2287227"/>
              <a:gd name="connsiteX4" fmla="*/ 729499 w 1808113"/>
              <a:gd name="connsiteY4" fmla="*/ 448 h 2287227"/>
              <a:gd name="connsiteX5" fmla="*/ 1177026 w 1808113"/>
              <a:gd name="connsiteY5" fmla="*/ 359274 h 2287227"/>
              <a:gd name="connsiteX6" fmla="*/ 1365285 w 1808113"/>
              <a:gd name="connsiteY6" fmla="*/ 811992 h 2287227"/>
              <a:gd name="connsiteX7" fmla="*/ 1607332 w 1808113"/>
              <a:gd name="connsiteY7" fmla="*/ 610285 h 2287227"/>
              <a:gd name="connsiteX8" fmla="*/ 1643191 w 1808113"/>
              <a:gd name="connsiteY8" fmla="*/ 865779 h 2287227"/>
              <a:gd name="connsiteX9" fmla="*/ 1807440 w 1808113"/>
              <a:gd name="connsiteY9" fmla="*/ 1558133 h 2287227"/>
              <a:gd name="connsiteX10" fmla="*/ 1257890 w 1808113"/>
              <a:gd name="connsiteY10" fmla="*/ 2241861 h 2287227"/>
              <a:gd name="connsiteX11" fmla="*/ 1222383 w 1808113"/>
              <a:gd name="connsiteY11" fmla="*/ 1753457 h 2287227"/>
              <a:gd name="connsiteX12" fmla="*/ 924860 w 1808113"/>
              <a:gd name="connsiteY12" fmla="*/ 1354364 h 2287227"/>
              <a:gd name="connsiteX13" fmla="*/ 636756 w 1808113"/>
              <a:gd name="connsiteY13" fmla="*/ 1794554 h 2287227"/>
              <a:gd name="connsiteX14" fmla="*/ 674630 w 1808113"/>
              <a:gd name="connsiteY14" fmla="*/ 2281458 h 2287227"/>
              <a:gd name="connsiteX15" fmla="*/ 40396 w 1808113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6624 h 2291329"/>
              <a:gd name="connsiteX1" fmla="*/ 137121 w 1807440"/>
              <a:gd name="connsiteY1" fmla="*/ 950563 h 2291329"/>
              <a:gd name="connsiteX2" fmla="*/ 307450 w 1807440"/>
              <a:gd name="connsiteY2" fmla="*/ 1008835 h 2291329"/>
              <a:gd name="connsiteX3" fmla="*/ 616732 w 1807440"/>
              <a:gd name="connsiteY3" fmla="*/ 439576 h 2291329"/>
              <a:gd name="connsiteX4" fmla="*/ 651415 w 1807440"/>
              <a:gd name="connsiteY4" fmla="*/ 440 h 2291329"/>
              <a:gd name="connsiteX5" fmla="*/ 1177026 w 1807440"/>
              <a:gd name="connsiteY5" fmla="*/ 363376 h 2291329"/>
              <a:gd name="connsiteX6" fmla="*/ 1365285 w 1807440"/>
              <a:gd name="connsiteY6" fmla="*/ 816094 h 2291329"/>
              <a:gd name="connsiteX7" fmla="*/ 1623770 w 1807440"/>
              <a:gd name="connsiteY7" fmla="*/ 622606 h 2291329"/>
              <a:gd name="connsiteX8" fmla="*/ 1626752 w 1807440"/>
              <a:gd name="connsiteY8" fmla="*/ 863717 h 2291329"/>
              <a:gd name="connsiteX9" fmla="*/ 1807440 w 1807440"/>
              <a:gd name="connsiteY9" fmla="*/ 1562235 h 2291329"/>
              <a:gd name="connsiteX10" fmla="*/ 1257890 w 1807440"/>
              <a:gd name="connsiteY10" fmla="*/ 2245963 h 2291329"/>
              <a:gd name="connsiteX11" fmla="*/ 1222383 w 1807440"/>
              <a:gd name="connsiteY11" fmla="*/ 1757559 h 2291329"/>
              <a:gd name="connsiteX12" fmla="*/ 924860 w 1807440"/>
              <a:gd name="connsiteY12" fmla="*/ 1358466 h 2291329"/>
              <a:gd name="connsiteX13" fmla="*/ 636756 w 1807440"/>
              <a:gd name="connsiteY13" fmla="*/ 1798656 h 2291329"/>
              <a:gd name="connsiteX14" fmla="*/ 674630 w 1807440"/>
              <a:gd name="connsiteY14" fmla="*/ 2285560 h 2291329"/>
              <a:gd name="connsiteX15" fmla="*/ 40396 w 1807440"/>
              <a:gd name="connsiteY15" fmla="*/ 1556624 h 2291329"/>
              <a:gd name="connsiteX0" fmla="*/ 40396 w 1807440"/>
              <a:gd name="connsiteY0" fmla="*/ 1556864 h 2291569"/>
              <a:gd name="connsiteX1" fmla="*/ 137121 w 1807440"/>
              <a:gd name="connsiteY1" fmla="*/ 950803 h 2291569"/>
              <a:gd name="connsiteX2" fmla="*/ 307450 w 1807440"/>
              <a:gd name="connsiteY2" fmla="*/ 1009075 h 2291569"/>
              <a:gd name="connsiteX3" fmla="*/ 616732 w 1807440"/>
              <a:gd name="connsiteY3" fmla="*/ 439816 h 2291569"/>
              <a:gd name="connsiteX4" fmla="*/ 651415 w 1807440"/>
              <a:gd name="connsiteY4" fmla="*/ 680 h 2291569"/>
              <a:gd name="connsiteX5" fmla="*/ 1172917 w 1807440"/>
              <a:gd name="connsiteY5" fmla="*/ 347177 h 2291569"/>
              <a:gd name="connsiteX6" fmla="*/ 1365285 w 1807440"/>
              <a:gd name="connsiteY6" fmla="*/ 816334 h 2291569"/>
              <a:gd name="connsiteX7" fmla="*/ 1623770 w 1807440"/>
              <a:gd name="connsiteY7" fmla="*/ 622846 h 2291569"/>
              <a:gd name="connsiteX8" fmla="*/ 1626752 w 1807440"/>
              <a:gd name="connsiteY8" fmla="*/ 863957 h 2291569"/>
              <a:gd name="connsiteX9" fmla="*/ 1807440 w 1807440"/>
              <a:gd name="connsiteY9" fmla="*/ 1562475 h 2291569"/>
              <a:gd name="connsiteX10" fmla="*/ 1257890 w 1807440"/>
              <a:gd name="connsiteY10" fmla="*/ 2246203 h 2291569"/>
              <a:gd name="connsiteX11" fmla="*/ 1222383 w 1807440"/>
              <a:gd name="connsiteY11" fmla="*/ 1757799 h 2291569"/>
              <a:gd name="connsiteX12" fmla="*/ 924860 w 1807440"/>
              <a:gd name="connsiteY12" fmla="*/ 1358706 h 2291569"/>
              <a:gd name="connsiteX13" fmla="*/ 636756 w 1807440"/>
              <a:gd name="connsiteY13" fmla="*/ 1798896 h 2291569"/>
              <a:gd name="connsiteX14" fmla="*/ 674630 w 1807440"/>
              <a:gd name="connsiteY14" fmla="*/ 2285800 h 2291569"/>
              <a:gd name="connsiteX15" fmla="*/ 40396 w 1807440"/>
              <a:gd name="connsiteY15" fmla="*/ 1556864 h 2291569"/>
              <a:gd name="connsiteX0" fmla="*/ 40396 w 1807440"/>
              <a:gd name="connsiteY0" fmla="*/ 1556933 h 2291638"/>
              <a:gd name="connsiteX1" fmla="*/ 137121 w 1807440"/>
              <a:gd name="connsiteY1" fmla="*/ 950872 h 2291638"/>
              <a:gd name="connsiteX2" fmla="*/ 307450 w 1807440"/>
              <a:gd name="connsiteY2" fmla="*/ 1009144 h 2291638"/>
              <a:gd name="connsiteX3" fmla="*/ 616732 w 1807440"/>
              <a:gd name="connsiteY3" fmla="*/ 439885 h 2291638"/>
              <a:gd name="connsiteX4" fmla="*/ 651415 w 1807440"/>
              <a:gd name="connsiteY4" fmla="*/ 749 h 2291638"/>
              <a:gd name="connsiteX5" fmla="*/ 1172917 w 1807440"/>
              <a:gd name="connsiteY5" fmla="*/ 347246 h 2291638"/>
              <a:gd name="connsiteX6" fmla="*/ 1365285 w 1807440"/>
              <a:gd name="connsiteY6" fmla="*/ 816403 h 2291638"/>
              <a:gd name="connsiteX7" fmla="*/ 1623770 w 1807440"/>
              <a:gd name="connsiteY7" fmla="*/ 622915 h 2291638"/>
              <a:gd name="connsiteX8" fmla="*/ 1626752 w 1807440"/>
              <a:gd name="connsiteY8" fmla="*/ 864026 h 2291638"/>
              <a:gd name="connsiteX9" fmla="*/ 1807440 w 1807440"/>
              <a:gd name="connsiteY9" fmla="*/ 1562544 h 2291638"/>
              <a:gd name="connsiteX10" fmla="*/ 1257890 w 1807440"/>
              <a:gd name="connsiteY10" fmla="*/ 2246272 h 2291638"/>
              <a:gd name="connsiteX11" fmla="*/ 1222383 w 1807440"/>
              <a:gd name="connsiteY11" fmla="*/ 1757868 h 2291638"/>
              <a:gd name="connsiteX12" fmla="*/ 924860 w 1807440"/>
              <a:gd name="connsiteY12" fmla="*/ 1358775 h 2291638"/>
              <a:gd name="connsiteX13" fmla="*/ 636756 w 1807440"/>
              <a:gd name="connsiteY13" fmla="*/ 1798965 h 2291638"/>
              <a:gd name="connsiteX14" fmla="*/ 674630 w 1807440"/>
              <a:gd name="connsiteY14" fmla="*/ 2285869 h 2291638"/>
              <a:gd name="connsiteX15" fmla="*/ 40396 w 1807440"/>
              <a:gd name="connsiteY15" fmla="*/ 1556933 h 2291638"/>
              <a:gd name="connsiteX0" fmla="*/ 40396 w 1807440"/>
              <a:gd name="connsiteY0" fmla="*/ 1563078 h 2297783"/>
              <a:gd name="connsiteX1" fmla="*/ 137121 w 1807440"/>
              <a:gd name="connsiteY1" fmla="*/ 957017 h 2297783"/>
              <a:gd name="connsiteX2" fmla="*/ 307450 w 1807440"/>
              <a:gd name="connsiteY2" fmla="*/ 1015289 h 2297783"/>
              <a:gd name="connsiteX3" fmla="*/ 616732 w 1807440"/>
              <a:gd name="connsiteY3" fmla="*/ 446030 h 2297783"/>
              <a:gd name="connsiteX4" fmla="*/ 647306 w 1807440"/>
              <a:gd name="connsiteY4" fmla="*/ 730 h 2297783"/>
              <a:gd name="connsiteX5" fmla="*/ 1172917 w 1807440"/>
              <a:gd name="connsiteY5" fmla="*/ 353391 h 2297783"/>
              <a:gd name="connsiteX6" fmla="*/ 1365285 w 1807440"/>
              <a:gd name="connsiteY6" fmla="*/ 822548 h 2297783"/>
              <a:gd name="connsiteX7" fmla="*/ 1623770 w 1807440"/>
              <a:gd name="connsiteY7" fmla="*/ 629060 h 2297783"/>
              <a:gd name="connsiteX8" fmla="*/ 1626752 w 1807440"/>
              <a:gd name="connsiteY8" fmla="*/ 870171 h 2297783"/>
              <a:gd name="connsiteX9" fmla="*/ 1807440 w 1807440"/>
              <a:gd name="connsiteY9" fmla="*/ 1568689 h 2297783"/>
              <a:gd name="connsiteX10" fmla="*/ 1257890 w 1807440"/>
              <a:gd name="connsiteY10" fmla="*/ 2252417 h 2297783"/>
              <a:gd name="connsiteX11" fmla="*/ 1222383 w 1807440"/>
              <a:gd name="connsiteY11" fmla="*/ 1764013 h 2297783"/>
              <a:gd name="connsiteX12" fmla="*/ 924860 w 1807440"/>
              <a:gd name="connsiteY12" fmla="*/ 1364920 h 2297783"/>
              <a:gd name="connsiteX13" fmla="*/ 636756 w 1807440"/>
              <a:gd name="connsiteY13" fmla="*/ 1805110 h 2297783"/>
              <a:gd name="connsiteX14" fmla="*/ 674630 w 1807440"/>
              <a:gd name="connsiteY14" fmla="*/ 2292014 h 2297783"/>
              <a:gd name="connsiteX15" fmla="*/ 40396 w 1807440"/>
              <a:gd name="connsiteY15" fmla="*/ 1563078 h 2297783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47306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50800 w 1780857"/>
              <a:gd name="connsiteY0" fmla="*/ 1862855 h 2303719"/>
              <a:gd name="connsiteX1" fmla="*/ 110538 w 1780857"/>
              <a:gd name="connsiteY1" fmla="*/ 962953 h 2303719"/>
              <a:gd name="connsiteX2" fmla="*/ 233605 w 1780857"/>
              <a:gd name="connsiteY2" fmla="*/ 1052047 h 2303719"/>
              <a:gd name="connsiteX3" fmla="*/ 590149 w 1780857"/>
              <a:gd name="connsiteY3" fmla="*/ 451966 h 2303719"/>
              <a:gd name="connsiteX4" fmla="*/ 608394 w 1780857"/>
              <a:gd name="connsiteY4" fmla="*/ 6666 h 2303719"/>
              <a:gd name="connsiteX5" fmla="*/ 1146334 w 1780857"/>
              <a:gd name="connsiteY5" fmla="*/ 359327 h 2303719"/>
              <a:gd name="connsiteX6" fmla="*/ 1338702 w 1780857"/>
              <a:gd name="connsiteY6" fmla="*/ 828484 h 2303719"/>
              <a:gd name="connsiteX7" fmla="*/ 1597187 w 1780857"/>
              <a:gd name="connsiteY7" fmla="*/ 634996 h 2303719"/>
              <a:gd name="connsiteX8" fmla="*/ 1600169 w 1780857"/>
              <a:gd name="connsiteY8" fmla="*/ 876107 h 2303719"/>
              <a:gd name="connsiteX9" fmla="*/ 1780857 w 1780857"/>
              <a:gd name="connsiteY9" fmla="*/ 1574625 h 2303719"/>
              <a:gd name="connsiteX10" fmla="*/ 1231307 w 1780857"/>
              <a:gd name="connsiteY10" fmla="*/ 2258353 h 2303719"/>
              <a:gd name="connsiteX11" fmla="*/ 1195800 w 1780857"/>
              <a:gd name="connsiteY11" fmla="*/ 1769949 h 2303719"/>
              <a:gd name="connsiteX12" fmla="*/ 898277 w 1780857"/>
              <a:gd name="connsiteY12" fmla="*/ 1370856 h 2303719"/>
              <a:gd name="connsiteX13" fmla="*/ 610173 w 1780857"/>
              <a:gd name="connsiteY13" fmla="*/ 1811046 h 2303719"/>
              <a:gd name="connsiteX14" fmla="*/ 648047 w 1780857"/>
              <a:gd name="connsiteY14" fmla="*/ 2297950 h 2303719"/>
              <a:gd name="connsiteX15" fmla="*/ 50800 w 1780857"/>
              <a:gd name="connsiteY15" fmla="*/ 1862855 h 2303719"/>
              <a:gd name="connsiteX0" fmla="*/ 65197 w 1795254"/>
              <a:gd name="connsiteY0" fmla="*/ 1862855 h 2303719"/>
              <a:gd name="connsiteX1" fmla="*/ 124935 w 1795254"/>
              <a:gd name="connsiteY1" fmla="*/ 962953 h 2303719"/>
              <a:gd name="connsiteX2" fmla="*/ 248002 w 1795254"/>
              <a:gd name="connsiteY2" fmla="*/ 1052047 h 2303719"/>
              <a:gd name="connsiteX3" fmla="*/ 604546 w 1795254"/>
              <a:gd name="connsiteY3" fmla="*/ 451966 h 2303719"/>
              <a:gd name="connsiteX4" fmla="*/ 622791 w 1795254"/>
              <a:gd name="connsiteY4" fmla="*/ 6666 h 2303719"/>
              <a:gd name="connsiteX5" fmla="*/ 1160731 w 1795254"/>
              <a:gd name="connsiteY5" fmla="*/ 359327 h 2303719"/>
              <a:gd name="connsiteX6" fmla="*/ 1353099 w 1795254"/>
              <a:gd name="connsiteY6" fmla="*/ 828484 h 2303719"/>
              <a:gd name="connsiteX7" fmla="*/ 1611584 w 1795254"/>
              <a:gd name="connsiteY7" fmla="*/ 634996 h 2303719"/>
              <a:gd name="connsiteX8" fmla="*/ 1614566 w 1795254"/>
              <a:gd name="connsiteY8" fmla="*/ 876107 h 2303719"/>
              <a:gd name="connsiteX9" fmla="*/ 1795254 w 1795254"/>
              <a:gd name="connsiteY9" fmla="*/ 1574625 h 2303719"/>
              <a:gd name="connsiteX10" fmla="*/ 1245704 w 1795254"/>
              <a:gd name="connsiteY10" fmla="*/ 2258353 h 2303719"/>
              <a:gd name="connsiteX11" fmla="*/ 1210197 w 1795254"/>
              <a:gd name="connsiteY11" fmla="*/ 1769949 h 2303719"/>
              <a:gd name="connsiteX12" fmla="*/ 912674 w 1795254"/>
              <a:gd name="connsiteY12" fmla="*/ 1370856 h 2303719"/>
              <a:gd name="connsiteX13" fmla="*/ 624570 w 1795254"/>
              <a:gd name="connsiteY13" fmla="*/ 1811046 h 2303719"/>
              <a:gd name="connsiteX14" fmla="*/ 662444 w 1795254"/>
              <a:gd name="connsiteY14" fmla="*/ 2297950 h 2303719"/>
              <a:gd name="connsiteX15" fmla="*/ 65197 w 1795254"/>
              <a:gd name="connsiteY15" fmla="*/ 1862855 h 2303719"/>
              <a:gd name="connsiteX0" fmla="*/ 70749 w 1784367"/>
              <a:gd name="connsiteY0" fmla="*/ 1854636 h 2303719"/>
              <a:gd name="connsiteX1" fmla="*/ 114048 w 1784367"/>
              <a:gd name="connsiteY1" fmla="*/ 962953 h 2303719"/>
              <a:gd name="connsiteX2" fmla="*/ 237115 w 1784367"/>
              <a:gd name="connsiteY2" fmla="*/ 1052047 h 2303719"/>
              <a:gd name="connsiteX3" fmla="*/ 593659 w 1784367"/>
              <a:gd name="connsiteY3" fmla="*/ 451966 h 2303719"/>
              <a:gd name="connsiteX4" fmla="*/ 611904 w 1784367"/>
              <a:gd name="connsiteY4" fmla="*/ 6666 h 2303719"/>
              <a:gd name="connsiteX5" fmla="*/ 1149844 w 1784367"/>
              <a:gd name="connsiteY5" fmla="*/ 359327 h 2303719"/>
              <a:gd name="connsiteX6" fmla="*/ 1342212 w 1784367"/>
              <a:gd name="connsiteY6" fmla="*/ 828484 h 2303719"/>
              <a:gd name="connsiteX7" fmla="*/ 1600697 w 1784367"/>
              <a:gd name="connsiteY7" fmla="*/ 634996 h 2303719"/>
              <a:gd name="connsiteX8" fmla="*/ 1603679 w 1784367"/>
              <a:gd name="connsiteY8" fmla="*/ 876107 h 2303719"/>
              <a:gd name="connsiteX9" fmla="*/ 1784367 w 1784367"/>
              <a:gd name="connsiteY9" fmla="*/ 1574625 h 2303719"/>
              <a:gd name="connsiteX10" fmla="*/ 1234817 w 1784367"/>
              <a:gd name="connsiteY10" fmla="*/ 2258353 h 2303719"/>
              <a:gd name="connsiteX11" fmla="*/ 1199310 w 1784367"/>
              <a:gd name="connsiteY11" fmla="*/ 1769949 h 2303719"/>
              <a:gd name="connsiteX12" fmla="*/ 901787 w 1784367"/>
              <a:gd name="connsiteY12" fmla="*/ 1370856 h 2303719"/>
              <a:gd name="connsiteX13" fmla="*/ 613683 w 1784367"/>
              <a:gd name="connsiteY13" fmla="*/ 1811046 h 2303719"/>
              <a:gd name="connsiteX14" fmla="*/ 651557 w 1784367"/>
              <a:gd name="connsiteY14" fmla="*/ 2297950 h 2303719"/>
              <a:gd name="connsiteX15" fmla="*/ 70749 w 1784367"/>
              <a:gd name="connsiteY15" fmla="*/ 1854636 h 2303719"/>
              <a:gd name="connsiteX0" fmla="*/ 83189 w 1796807"/>
              <a:gd name="connsiteY0" fmla="*/ 1854636 h 2303719"/>
              <a:gd name="connsiteX1" fmla="*/ 126488 w 1796807"/>
              <a:gd name="connsiteY1" fmla="*/ 962953 h 2303719"/>
              <a:gd name="connsiteX2" fmla="*/ 249555 w 1796807"/>
              <a:gd name="connsiteY2" fmla="*/ 1052047 h 2303719"/>
              <a:gd name="connsiteX3" fmla="*/ 606099 w 1796807"/>
              <a:gd name="connsiteY3" fmla="*/ 451966 h 2303719"/>
              <a:gd name="connsiteX4" fmla="*/ 624344 w 1796807"/>
              <a:gd name="connsiteY4" fmla="*/ 6666 h 2303719"/>
              <a:gd name="connsiteX5" fmla="*/ 1162284 w 1796807"/>
              <a:gd name="connsiteY5" fmla="*/ 359327 h 2303719"/>
              <a:gd name="connsiteX6" fmla="*/ 1354652 w 1796807"/>
              <a:gd name="connsiteY6" fmla="*/ 828484 h 2303719"/>
              <a:gd name="connsiteX7" fmla="*/ 1613137 w 1796807"/>
              <a:gd name="connsiteY7" fmla="*/ 634996 h 2303719"/>
              <a:gd name="connsiteX8" fmla="*/ 1616119 w 1796807"/>
              <a:gd name="connsiteY8" fmla="*/ 876107 h 2303719"/>
              <a:gd name="connsiteX9" fmla="*/ 1796807 w 1796807"/>
              <a:gd name="connsiteY9" fmla="*/ 1574625 h 2303719"/>
              <a:gd name="connsiteX10" fmla="*/ 1247257 w 1796807"/>
              <a:gd name="connsiteY10" fmla="*/ 2258353 h 2303719"/>
              <a:gd name="connsiteX11" fmla="*/ 1211750 w 1796807"/>
              <a:gd name="connsiteY11" fmla="*/ 1769949 h 2303719"/>
              <a:gd name="connsiteX12" fmla="*/ 914227 w 1796807"/>
              <a:gd name="connsiteY12" fmla="*/ 1370856 h 2303719"/>
              <a:gd name="connsiteX13" fmla="*/ 626123 w 1796807"/>
              <a:gd name="connsiteY13" fmla="*/ 1811046 h 2303719"/>
              <a:gd name="connsiteX14" fmla="*/ 663997 w 1796807"/>
              <a:gd name="connsiteY14" fmla="*/ 2297950 h 2303719"/>
              <a:gd name="connsiteX15" fmla="*/ 83189 w 1796807"/>
              <a:gd name="connsiteY15" fmla="*/ 1854636 h 2303719"/>
              <a:gd name="connsiteX0" fmla="*/ 93035 w 1806653"/>
              <a:gd name="connsiteY0" fmla="*/ 1854636 h 2303719"/>
              <a:gd name="connsiteX1" fmla="*/ 136334 w 1806653"/>
              <a:gd name="connsiteY1" fmla="*/ 962953 h 2303719"/>
              <a:gd name="connsiteX2" fmla="*/ 259401 w 1806653"/>
              <a:gd name="connsiteY2" fmla="*/ 1052047 h 2303719"/>
              <a:gd name="connsiteX3" fmla="*/ 615945 w 1806653"/>
              <a:gd name="connsiteY3" fmla="*/ 451966 h 2303719"/>
              <a:gd name="connsiteX4" fmla="*/ 634190 w 1806653"/>
              <a:gd name="connsiteY4" fmla="*/ 6666 h 2303719"/>
              <a:gd name="connsiteX5" fmla="*/ 1172130 w 1806653"/>
              <a:gd name="connsiteY5" fmla="*/ 359327 h 2303719"/>
              <a:gd name="connsiteX6" fmla="*/ 1364498 w 1806653"/>
              <a:gd name="connsiteY6" fmla="*/ 828484 h 2303719"/>
              <a:gd name="connsiteX7" fmla="*/ 1622983 w 1806653"/>
              <a:gd name="connsiteY7" fmla="*/ 634996 h 2303719"/>
              <a:gd name="connsiteX8" fmla="*/ 1625965 w 1806653"/>
              <a:gd name="connsiteY8" fmla="*/ 876107 h 2303719"/>
              <a:gd name="connsiteX9" fmla="*/ 1806653 w 1806653"/>
              <a:gd name="connsiteY9" fmla="*/ 1574625 h 2303719"/>
              <a:gd name="connsiteX10" fmla="*/ 1257103 w 1806653"/>
              <a:gd name="connsiteY10" fmla="*/ 2258353 h 2303719"/>
              <a:gd name="connsiteX11" fmla="*/ 1221596 w 1806653"/>
              <a:gd name="connsiteY11" fmla="*/ 1769949 h 2303719"/>
              <a:gd name="connsiteX12" fmla="*/ 924073 w 1806653"/>
              <a:gd name="connsiteY12" fmla="*/ 1370856 h 2303719"/>
              <a:gd name="connsiteX13" fmla="*/ 635969 w 1806653"/>
              <a:gd name="connsiteY13" fmla="*/ 1811046 h 2303719"/>
              <a:gd name="connsiteX14" fmla="*/ 673843 w 1806653"/>
              <a:gd name="connsiteY14" fmla="*/ 2297950 h 2303719"/>
              <a:gd name="connsiteX15" fmla="*/ 93035 w 1806653"/>
              <a:gd name="connsiteY15" fmla="*/ 1854636 h 23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6653" h="2303719">
                <a:moveTo>
                  <a:pt x="93035" y="1854636"/>
                </a:moveTo>
                <a:cubicBezTo>
                  <a:pt x="-80797" y="1531450"/>
                  <a:pt x="21484" y="1221632"/>
                  <a:pt x="136334" y="962953"/>
                </a:cubicBezTo>
                <a:cubicBezTo>
                  <a:pt x="164408" y="834302"/>
                  <a:pt x="185329" y="1236429"/>
                  <a:pt x="259401" y="1052047"/>
                </a:cubicBezTo>
                <a:cubicBezTo>
                  <a:pt x="247434" y="959783"/>
                  <a:pt x="496288" y="674828"/>
                  <a:pt x="615945" y="451966"/>
                </a:cubicBezTo>
                <a:cubicBezTo>
                  <a:pt x="721219" y="157185"/>
                  <a:pt x="625741" y="59093"/>
                  <a:pt x="634190" y="6666"/>
                </a:cubicBezTo>
                <a:cubicBezTo>
                  <a:pt x="642639" y="-45761"/>
                  <a:pt x="1071771" y="224065"/>
                  <a:pt x="1172130" y="359327"/>
                </a:cubicBezTo>
                <a:cubicBezTo>
                  <a:pt x="1284818" y="469931"/>
                  <a:pt x="1315939" y="732861"/>
                  <a:pt x="1364498" y="828484"/>
                </a:cubicBezTo>
                <a:cubicBezTo>
                  <a:pt x="1413057" y="924107"/>
                  <a:pt x="1368196" y="704302"/>
                  <a:pt x="1622983" y="634996"/>
                </a:cubicBezTo>
                <a:cubicBezTo>
                  <a:pt x="1651738" y="656102"/>
                  <a:pt x="1615217" y="687310"/>
                  <a:pt x="1625965" y="876107"/>
                </a:cubicBezTo>
                <a:cubicBezTo>
                  <a:pt x="1696304" y="1038191"/>
                  <a:pt x="1801594" y="1260844"/>
                  <a:pt x="1806653" y="1574625"/>
                </a:cubicBezTo>
                <a:cubicBezTo>
                  <a:pt x="1782943" y="1785664"/>
                  <a:pt x="1652904" y="2127852"/>
                  <a:pt x="1257103" y="2258353"/>
                </a:cubicBezTo>
                <a:cubicBezTo>
                  <a:pt x="1151032" y="2251180"/>
                  <a:pt x="1400391" y="2088759"/>
                  <a:pt x="1221596" y="1769949"/>
                </a:cubicBezTo>
                <a:cubicBezTo>
                  <a:pt x="1213351" y="1722377"/>
                  <a:pt x="997020" y="1386609"/>
                  <a:pt x="924073" y="1370856"/>
                </a:cubicBezTo>
                <a:cubicBezTo>
                  <a:pt x="851126" y="1355103"/>
                  <a:pt x="867059" y="1546939"/>
                  <a:pt x="635969" y="1811046"/>
                </a:cubicBezTo>
                <a:cubicBezTo>
                  <a:pt x="456248" y="2188168"/>
                  <a:pt x="799949" y="2335891"/>
                  <a:pt x="673843" y="2297950"/>
                </a:cubicBezTo>
                <a:cubicBezTo>
                  <a:pt x="594104" y="2274594"/>
                  <a:pt x="266867" y="2177822"/>
                  <a:pt x="93035" y="1854636"/>
                </a:cubicBezTo>
                <a:close/>
              </a:path>
            </a:pathLst>
          </a:custGeom>
          <a:gradFill>
            <a:gsLst>
              <a:gs pos="100000">
                <a:srgbClr val="C00000">
                  <a:alpha val="70000"/>
                </a:srgbClr>
              </a:gs>
              <a:gs pos="73000">
                <a:srgbClr val="C40000">
                  <a:alpha val="70000"/>
                </a:srgbClr>
              </a:gs>
              <a:gs pos="50000">
                <a:srgbClr val="FF2F2F">
                  <a:alpha val="70000"/>
                </a:srgbClr>
              </a:gs>
              <a:gs pos="0">
                <a:srgbClr val="FFB9B9">
                  <a:alpha val="70000"/>
                </a:srgbClr>
              </a:gs>
            </a:gsLst>
            <a:lin ang="5400000" scaled="1"/>
          </a:gradFill>
          <a:ln>
            <a:noFill/>
          </a:ln>
          <a:effectLst>
            <a:glow rad="635000">
              <a:srgbClr val="FF0000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雨牧-火">
            <a:extLst>
              <a:ext uri="{FF2B5EF4-FFF2-40B4-BE49-F238E27FC236}">
                <a16:creationId xmlns:a16="http://schemas.microsoft.com/office/drawing/2014/main" id="{1E1A6A5A-297D-43C8-BBCB-B96320C14713}"/>
              </a:ext>
            </a:extLst>
          </p:cNvPr>
          <p:cNvSpPr/>
          <p:nvPr/>
        </p:nvSpPr>
        <p:spPr>
          <a:xfrm rot="21163122">
            <a:off x="5859255" y="4378969"/>
            <a:ext cx="62797" cy="80075"/>
          </a:xfrm>
          <a:custGeom>
            <a:avLst/>
            <a:gdLst>
              <a:gd name="connsiteX0" fmla="*/ 0 w 1010653"/>
              <a:gd name="connsiteY0" fmla="*/ 1323474 h 2646947"/>
              <a:gd name="connsiteX1" fmla="*/ 505327 w 1010653"/>
              <a:gd name="connsiteY1" fmla="*/ 0 h 2646947"/>
              <a:gd name="connsiteX2" fmla="*/ 1010654 w 1010653"/>
              <a:gd name="connsiteY2" fmla="*/ 1323474 h 2646947"/>
              <a:gd name="connsiteX3" fmla="*/ 505327 w 1010653"/>
              <a:gd name="connsiteY3" fmla="*/ 2646948 h 2646947"/>
              <a:gd name="connsiteX4" fmla="*/ 0 w 1010653"/>
              <a:gd name="connsiteY4" fmla="*/ 1323474 h 2646947"/>
              <a:gd name="connsiteX0" fmla="*/ 72 w 1010726"/>
              <a:gd name="connsiteY0" fmla="*/ 1323474 h 1689116"/>
              <a:gd name="connsiteX1" fmla="*/ 505399 w 1010726"/>
              <a:gd name="connsiteY1" fmla="*/ 0 h 1689116"/>
              <a:gd name="connsiteX2" fmla="*/ 1010726 w 1010726"/>
              <a:gd name="connsiteY2" fmla="*/ 1323474 h 1689116"/>
              <a:gd name="connsiteX3" fmla="*/ 478505 w 1010726"/>
              <a:gd name="connsiteY3" fmla="*/ 1463607 h 1689116"/>
              <a:gd name="connsiteX4" fmla="*/ 72 w 1010726"/>
              <a:gd name="connsiteY4" fmla="*/ 1323474 h 1689116"/>
              <a:gd name="connsiteX0" fmla="*/ 5894 w 1016548"/>
              <a:gd name="connsiteY0" fmla="*/ 1323474 h 2085297"/>
              <a:gd name="connsiteX1" fmla="*/ 511221 w 1016548"/>
              <a:gd name="connsiteY1" fmla="*/ 0 h 2085297"/>
              <a:gd name="connsiteX2" fmla="*/ 1016548 w 1016548"/>
              <a:gd name="connsiteY2" fmla="*/ 1323474 h 2085297"/>
              <a:gd name="connsiteX3" fmla="*/ 484327 w 1016548"/>
              <a:gd name="connsiteY3" fmla="*/ 1463607 h 2085297"/>
              <a:gd name="connsiteX4" fmla="*/ 250537 w 1016548"/>
              <a:gd name="connsiteY4" fmla="*/ 2084531 h 2085297"/>
              <a:gd name="connsiteX5" fmla="*/ 5894 w 1016548"/>
              <a:gd name="connsiteY5" fmla="*/ 1323474 h 2085297"/>
              <a:gd name="connsiteX0" fmla="*/ 5894 w 1032834"/>
              <a:gd name="connsiteY0" fmla="*/ 1323474 h 2085155"/>
              <a:gd name="connsiteX1" fmla="*/ 511221 w 1032834"/>
              <a:gd name="connsiteY1" fmla="*/ 0 h 2085155"/>
              <a:gd name="connsiteX2" fmla="*/ 1016548 w 1032834"/>
              <a:gd name="connsiteY2" fmla="*/ 1323474 h 2085155"/>
              <a:gd name="connsiteX3" fmla="*/ 864619 w 1032834"/>
              <a:gd name="connsiteY3" fmla="*/ 2053154 h 2085155"/>
              <a:gd name="connsiteX4" fmla="*/ 484327 w 1032834"/>
              <a:gd name="connsiteY4" fmla="*/ 1463607 h 2085155"/>
              <a:gd name="connsiteX5" fmla="*/ 250537 w 1032834"/>
              <a:gd name="connsiteY5" fmla="*/ 2084531 h 2085155"/>
              <a:gd name="connsiteX6" fmla="*/ 5894 w 1032834"/>
              <a:gd name="connsiteY6" fmla="*/ 1323474 h 2085155"/>
              <a:gd name="connsiteX0" fmla="*/ 5894 w 1429319"/>
              <a:gd name="connsiteY0" fmla="*/ 1323475 h 2085156"/>
              <a:gd name="connsiteX1" fmla="*/ 511221 w 1429319"/>
              <a:gd name="connsiteY1" fmla="*/ 1 h 2085156"/>
              <a:gd name="connsiteX2" fmla="*/ 1424442 w 1429319"/>
              <a:gd name="connsiteY2" fmla="*/ 1332440 h 2085156"/>
              <a:gd name="connsiteX3" fmla="*/ 864619 w 1429319"/>
              <a:gd name="connsiteY3" fmla="*/ 2053155 h 2085156"/>
              <a:gd name="connsiteX4" fmla="*/ 484327 w 1429319"/>
              <a:gd name="connsiteY4" fmla="*/ 1463608 h 2085156"/>
              <a:gd name="connsiteX5" fmla="*/ 250537 w 1429319"/>
              <a:gd name="connsiteY5" fmla="*/ 2084532 h 2085156"/>
              <a:gd name="connsiteX6" fmla="*/ 5894 w 1429319"/>
              <a:gd name="connsiteY6" fmla="*/ 1323475 h 2085156"/>
              <a:gd name="connsiteX0" fmla="*/ 2269 w 1811176"/>
              <a:gd name="connsiteY0" fmla="*/ 1363834 h 2085174"/>
              <a:gd name="connsiteX1" fmla="*/ 893078 w 1811176"/>
              <a:gd name="connsiteY1" fmla="*/ 19 h 2085174"/>
              <a:gd name="connsiteX2" fmla="*/ 1806299 w 1811176"/>
              <a:gd name="connsiteY2" fmla="*/ 1332458 h 2085174"/>
              <a:gd name="connsiteX3" fmla="*/ 1246476 w 1811176"/>
              <a:gd name="connsiteY3" fmla="*/ 2053173 h 2085174"/>
              <a:gd name="connsiteX4" fmla="*/ 866184 w 1811176"/>
              <a:gd name="connsiteY4" fmla="*/ 1463626 h 2085174"/>
              <a:gd name="connsiteX5" fmla="*/ 632394 w 1811176"/>
              <a:gd name="connsiteY5" fmla="*/ 2084550 h 2085174"/>
              <a:gd name="connsiteX6" fmla="*/ 2269 w 1811176"/>
              <a:gd name="connsiteY6" fmla="*/ 1363834 h 2085174"/>
              <a:gd name="connsiteX0" fmla="*/ 128 w 1809035"/>
              <a:gd name="connsiteY0" fmla="*/ 1552090 h 2273430"/>
              <a:gd name="connsiteX1" fmla="*/ 689231 w 1809035"/>
              <a:gd name="connsiteY1" fmla="*/ 16 h 2273430"/>
              <a:gd name="connsiteX2" fmla="*/ 1804158 w 1809035"/>
              <a:gd name="connsiteY2" fmla="*/ 1520714 h 2273430"/>
              <a:gd name="connsiteX3" fmla="*/ 1244335 w 1809035"/>
              <a:gd name="connsiteY3" fmla="*/ 2241429 h 2273430"/>
              <a:gd name="connsiteX4" fmla="*/ 864043 w 1809035"/>
              <a:gd name="connsiteY4" fmla="*/ 1651882 h 2273430"/>
              <a:gd name="connsiteX5" fmla="*/ 630253 w 1809035"/>
              <a:gd name="connsiteY5" fmla="*/ 2272806 h 2273430"/>
              <a:gd name="connsiteX6" fmla="*/ 128 w 1809035"/>
              <a:gd name="connsiteY6" fmla="*/ 1552090 h 2273430"/>
              <a:gd name="connsiteX0" fmla="*/ 40092 w 1848999"/>
              <a:gd name="connsiteY0" fmla="*/ 1560145 h 2281485"/>
              <a:gd name="connsiteX1" fmla="*/ 136817 w 1848999"/>
              <a:gd name="connsiteY1" fmla="*/ 954084 h 2281485"/>
              <a:gd name="connsiteX2" fmla="*/ 729195 w 1848999"/>
              <a:gd name="connsiteY2" fmla="*/ 8071 h 2281485"/>
              <a:gd name="connsiteX3" fmla="*/ 1844122 w 1848999"/>
              <a:gd name="connsiteY3" fmla="*/ 1528769 h 2281485"/>
              <a:gd name="connsiteX4" fmla="*/ 1284299 w 1848999"/>
              <a:gd name="connsiteY4" fmla="*/ 2249484 h 2281485"/>
              <a:gd name="connsiteX5" fmla="*/ 904007 w 1848999"/>
              <a:gd name="connsiteY5" fmla="*/ 1659937 h 2281485"/>
              <a:gd name="connsiteX6" fmla="*/ 670217 w 1848999"/>
              <a:gd name="connsiteY6" fmla="*/ 2280861 h 2281485"/>
              <a:gd name="connsiteX7" fmla="*/ 40092 w 1848999"/>
              <a:gd name="connsiteY7" fmla="*/ 1560145 h 2281485"/>
              <a:gd name="connsiteX0" fmla="*/ 40092 w 1848999"/>
              <a:gd name="connsiteY0" fmla="*/ 1557671 h 2279011"/>
              <a:gd name="connsiteX1" fmla="*/ 136817 w 1848999"/>
              <a:gd name="connsiteY1" fmla="*/ 951610 h 2279011"/>
              <a:gd name="connsiteX2" fmla="*/ 307146 w 1848999"/>
              <a:gd name="connsiteY2" fmla="*/ 1009882 h 2279011"/>
              <a:gd name="connsiteX3" fmla="*/ 729195 w 1848999"/>
              <a:gd name="connsiteY3" fmla="*/ 5597 h 2279011"/>
              <a:gd name="connsiteX4" fmla="*/ 1844122 w 1848999"/>
              <a:gd name="connsiteY4" fmla="*/ 1526295 h 2279011"/>
              <a:gd name="connsiteX5" fmla="*/ 1284299 w 1848999"/>
              <a:gd name="connsiteY5" fmla="*/ 2247010 h 2279011"/>
              <a:gd name="connsiteX6" fmla="*/ 904007 w 1848999"/>
              <a:gd name="connsiteY6" fmla="*/ 1657463 h 2279011"/>
              <a:gd name="connsiteX7" fmla="*/ 670217 w 1848999"/>
              <a:gd name="connsiteY7" fmla="*/ 2278387 h 2279011"/>
              <a:gd name="connsiteX8" fmla="*/ 40092 w 1848999"/>
              <a:gd name="connsiteY8" fmla="*/ 1557671 h 2279011"/>
              <a:gd name="connsiteX0" fmla="*/ 40092 w 1848999"/>
              <a:gd name="connsiteY0" fmla="*/ 1594321 h 2315661"/>
              <a:gd name="connsiteX1" fmla="*/ 136817 w 1848999"/>
              <a:gd name="connsiteY1" fmla="*/ 988260 h 2315661"/>
              <a:gd name="connsiteX2" fmla="*/ 307146 w 1848999"/>
              <a:gd name="connsiteY2" fmla="*/ 1046532 h 2315661"/>
              <a:gd name="connsiteX3" fmla="*/ 616428 w 1848999"/>
              <a:gd name="connsiteY3" fmla="*/ 477273 h 2315661"/>
              <a:gd name="connsiteX4" fmla="*/ 729195 w 1848999"/>
              <a:gd name="connsiteY4" fmla="*/ 42247 h 2315661"/>
              <a:gd name="connsiteX5" fmla="*/ 1844122 w 1848999"/>
              <a:gd name="connsiteY5" fmla="*/ 1562945 h 2315661"/>
              <a:gd name="connsiteX6" fmla="*/ 1284299 w 1848999"/>
              <a:gd name="connsiteY6" fmla="*/ 2283660 h 2315661"/>
              <a:gd name="connsiteX7" fmla="*/ 904007 w 1848999"/>
              <a:gd name="connsiteY7" fmla="*/ 1694113 h 2315661"/>
              <a:gd name="connsiteX8" fmla="*/ 670217 w 1848999"/>
              <a:gd name="connsiteY8" fmla="*/ 2315037 h 2315661"/>
              <a:gd name="connsiteX9" fmla="*/ 40092 w 1848999"/>
              <a:gd name="connsiteY9" fmla="*/ 1594321 h 2315661"/>
              <a:gd name="connsiteX0" fmla="*/ 40092 w 1845116"/>
              <a:gd name="connsiteY0" fmla="*/ 1552999 h 2274339"/>
              <a:gd name="connsiteX1" fmla="*/ 136817 w 1845116"/>
              <a:gd name="connsiteY1" fmla="*/ 946938 h 2274339"/>
              <a:gd name="connsiteX2" fmla="*/ 307146 w 1845116"/>
              <a:gd name="connsiteY2" fmla="*/ 1005210 h 2274339"/>
              <a:gd name="connsiteX3" fmla="*/ 616428 w 1845116"/>
              <a:gd name="connsiteY3" fmla="*/ 435951 h 2274339"/>
              <a:gd name="connsiteX4" fmla="*/ 729195 w 1845116"/>
              <a:gd name="connsiteY4" fmla="*/ 925 h 2274339"/>
              <a:gd name="connsiteX5" fmla="*/ 1176722 w 1845116"/>
              <a:gd name="connsiteY5" fmla="*/ 359751 h 2274339"/>
              <a:gd name="connsiteX6" fmla="*/ 1844122 w 1845116"/>
              <a:gd name="connsiteY6" fmla="*/ 1521623 h 2274339"/>
              <a:gd name="connsiteX7" fmla="*/ 1284299 w 1845116"/>
              <a:gd name="connsiteY7" fmla="*/ 2242338 h 2274339"/>
              <a:gd name="connsiteX8" fmla="*/ 904007 w 1845116"/>
              <a:gd name="connsiteY8" fmla="*/ 1652791 h 2274339"/>
              <a:gd name="connsiteX9" fmla="*/ 670217 w 1845116"/>
              <a:gd name="connsiteY9" fmla="*/ 2273715 h 2274339"/>
              <a:gd name="connsiteX10" fmla="*/ 40092 w 1845116"/>
              <a:gd name="connsiteY10" fmla="*/ 1552999 h 2274339"/>
              <a:gd name="connsiteX0" fmla="*/ 40092 w 1844880"/>
              <a:gd name="connsiteY0" fmla="*/ 1552522 h 2273862"/>
              <a:gd name="connsiteX1" fmla="*/ 136817 w 1844880"/>
              <a:gd name="connsiteY1" fmla="*/ 946461 h 2273862"/>
              <a:gd name="connsiteX2" fmla="*/ 307146 w 1844880"/>
              <a:gd name="connsiteY2" fmla="*/ 1004733 h 2273862"/>
              <a:gd name="connsiteX3" fmla="*/ 616428 w 1844880"/>
              <a:gd name="connsiteY3" fmla="*/ 435474 h 2273862"/>
              <a:gd name="connsiteX4" fmla="*/ 729195 w 1844880"/>
              <a:gd name="connsiteY4" fmla="*/ 448 h 2273862"/>
              <a:gd name="connsiteX5" fmla="*/ 1176722 w 1844880"/>
              <a:gd name="connsiteY5" fmla="*/ 359274 h 2273862"/>
              <a:gd name="connsiteX6" fmla="*/ 1364981 w 1844880"/>
              <a:gd name="connsiteY6" fmla="*/ 811992 h 2273862"/>
              <a:gd name="connsiteX7" fmla="*/ 1844122 w 1844880"/>
              <a:gd name="connsiteY7" fmla="*/ 1521146 h 2273862"/>
              <a:gd name="connsiteX8" fmla="*/ 1284299 w 1844880"/>
              <a:gd name="connsiteY8" fmla="*/ 2241861 h 2273862"/>
              <a:gd name="connsiteX9" fmla="*/ 904007 w 1844880"/>
              <a:gd name="connsiteY9" fmla="*/ 1652314 h 2273862"/>
              <a:gd name="connsiteX10" fmla="*/ 670217 w 1844880"/>
              <a:gd name="connsiteY10" fmla="*/ 2273238 h 2273862"/>
              <a:gd name="connsiteX11" fmla="*/ 40092 w 1844880"/>
              <a:gd name="connsiteY11" fmla="*/ 1552522 h 2273862"/>
              <a:gd name="connsiteX0" fmla="*/ 40092 w 1847464"/>
              <a:gd name="connsiteY0" fmla="*/ 1552522 h 2273862"/>
              <a:gd name="connsiteX1" fmla="*/ 136817 w 1847464"/>
              <a:gd name="connsiteY1" fmla="*/ 946461 h 2273862"/>
              <a:gd name="connsiteX2" fmla="*/ 307146 w 1847464"/>
              <a:gd name="connsiteY2" fmla="*/ 1004733 h 2273862"/>
              <a:gd name="connsiteX3" fmla="*/ 616428 w 1847464"/>
              <a:gd name="connsiteY3" fmla="*/ 435474 h 2273862"/>
              <a:gd name="connsiteX4" fmla="*/ 729195 w 1847464"/>
              <a:gd name="connsiteY4" fmla="*/ 448 h 2273862"/>
              <a:gd name="connsiteX5" fmla="*/ 1176722 w 1847464"/>
              <a:gd name="connsiteY5" fmla="*/ 359274 h 2273862"/>
              <a:gd name="connsiteX6" fmla="*/ 1364981 w 1847464"/>
              <a:gd name="connsiteY6" fmla="*/ 811992 h 2273862"/>
              <a:gd name="connsiteX7" fmla="*/ 1607028 w 1847464"/>
              <a:gd name="connsiteY7" fmla="*/ 610285 h 2273862"/>
              <a:gd name="connsiteX8" fmla="*/ 1844122 w 1847464"/>
              <a:gd name="connsiteY8" fmla="*/ 1521146 h 2273862"/>
              <a:gd name="connsiteX9" fmla="*/ 1284299 w 1847464"/>
              <a:gd name="connsiteY9" fmla="*/ 2241861 h 2273862"/>
              <a:gd name="connsiteX10" fmla="*/ 904007 w 1847464"/>
              <a:gd name="connsiteY10" fmla="*/ 1652314 h 2273862"/>
              <a:gd name="connsiteX11" fmla="*/ 670217 w 1847464"/>
              <a:gd name="connsiteY11" fmla="*/ 2273238 h 2273862"/>
              <a:gd name="connsiteX12" fmla="*/ 40092 w 1847464"/>
              <a:gd name="connsiteY12" fmla="*/ 1552522 h 2273862"/>
              <a:gd name="connsiteX0" fmla="*/ 40092 w 1857496"/>
              <a:gd name="connsiteY0" fmla="*/ 1552522 h 2273862"/>
              <a:gd name="connsiteX1" fmla="*/ 136817 w 1857496"/>
              <a:gd name="connsiteY1" fmla="*/ 946461 h 2273862"/>
              <a:gd name="connsiteX2" fmla="*/ 307146 w 1857496"/>
              <a:gd name="connsiteY2" fmla="*/ 1004733 h 2273862"/>
              <a:gd name="connsiteX3" fmla="*/ 616428 w 1857496"/>
              <a:gd name="connsiteY3" fmla="*/ 435474 h 2273862"/>
              <a:gd name="connsiteX4" fmla="*/ 729195 w 1857496"/>
              <a:gd name="connsiteY4" fmla="*/ 448 h 2273862"/>
              <a:gd name="connsiteX5" fmla="*/ 1176722 w 1857496"/>
              <a:gd name="connsiteY5" fmla="*/ 359274 h 2273862"/>
              <a:gd name="connsiteX6" fmla="*/ 1364981 w 1857496"/>
              <a:gd name="connsiteY6" fmla="*/ 811992 h 2273862"/>
              <a:gd name="connsiteX7" fmla="*/ 1607028 w 1857496"/>
              <a:gd name="connsiteY7" fmla="*/ 610285 h 2273862"/>
              <a:gd name="connsiteX8" fmla="*/ 1642887 w 1857496"/>
              <a:gd name="connsiteY8" fmla="*/ 865779 h 2273862"/>
              <a:gd name="connsiteX9" fmla="*/ 1844122 w 1857496"/>
              <a:gd name="connsiteY9" fmla="*/ 1521146 h 2273862"/>
              <a:gd name="connsiteX10" fmla="*/ 1284299 w 1857496"/>
              <a:gd name="connsiteY10" fmla="*/ 2241861 h 2273862"/>
              <a:gd name="connsiteX11" fmla="*/ 904007 w 1857496"/>
              <a:gd name="connsiteY11" fmla="*/ 1652314 h 2273862"/>
              <a:gd name="connsiteX12" fmla="*/ 670217 w 1857496"/>
              <a:gd name="connsiteY12" fmla="*/ 2273238 h 2273862"/>
              <a:gd name="connsiteX13" fmla="*/ 40092 w 1857496"/>
              <a:gd name="connsiteY13" fmla="*/ 1552522 h 2273862"/>
              <a:gd name="connsiteX0" fmla="*/ 40092 w 1857496"/>
              <a:gd name="connsiteY0" fmla="*/ 1552522 h 2292342"/>
              <a:gd name="connsiteX1" fmla="*/ 136817 w 1857496"/>
              <a:gd name="connsiteY1" fmla="*/ 946461 h 2292342"/>
              <a:gd name="connsiteX2" fmla="*/ 307146 w 1857496"/>
              <a:gd name="connsiteY2" fmla="*/ 1004733 h 2292342"/>
              <a:gd name="connsiteX3" fmla="*/ 616428 w 1857496"/>
              <a:gd name="connsiteY3" fmla="*/ 435474 h 2292342"/>
              <a:gd name="connsiteX4" fmla="*/ 729195 w 1857496"/>
              <a:gd name="connsiteY4" fmla="*/ 448 h 2292342"/>
              <a:gd name="connsiteX5" fmla="*/ 1176722 w 1857496"/>
              <a:gd name="connsiteY5" fmla="*/ 359274 h 2292342"/>
              <a:gd name="connsiteX6" fmla="*/ 1364981 w 1857496"/>
              <a:gd name="connsiteY6" fmla="*/ 811992 h 2292342"/>
              <a:gd name="connsiteX7" fmla="*/ 1607028 w 1857496"/>
              <a:gd name="connsiteY7" fmla="*/ 610285 h 2292342"/>
              <a:gd name="connsiteX8" fmla="*/ 1642887 w 1857496"/>
              <a:gd name="connsiteY8" fmla="*/ 865779 h 2292342"/>
              <a:gd name="connsiteX9" fmla="*/ 1844122 w 1857496"/>
              <a:gd name="connsiteY9" fmla="*/ 1521146 h 2292342"/>
              <a:gd name="connsiteX10" fmla="*/ 1284299 w 1857496"/>
              <a:gd name="connsiteY10" fmla="*/ 2241861 h 2292342"/>
              <a:gd name="connsiteX11" fmla="*/ 904007 w 1857496"/>
              <a:gd name="connsiteY11" fmla="*/ 1652314 h 2292342"/>
              <a:gd name="connsiteX12" fmla="*/ 670217 w 1857496"/>
              <a:gd name="connsiteY12" fmla="*/ 2291732 h 2292342"/>
              <a:gd name="connsiteX13" fmla="*/ 40092 w 1857496"/>
              <a:gd name="connsiteY13" fmla="*/ 1552522 h 2292342"/>
              <a:gd name="connsiteX0" fmla="*/ 40092 w 1857496"/>
              <a:gd name="connsiteY0" fmla="*/ 1552522 h 2292146"/>
              <a:gd name="connsiteX1" fmla="*/ 136817 w 1857496"/>
              <a:gd name="connsiteY1" fmla="*/ 946461 h 2292146"/>
              <a:gd name="connsiteX2" fmla="*/ 307146 w 1857496"/>
              <a:gd name="connsiteY2" fmla="*/ 1004733 h 2292146"/>
              <a:gd name="connsiteX3" fmla="*/ 616428 w 1857496"/>
              <a:gd name="connsiteY3" fmla="*/ 435474 h 2292146"/>
              <a:gd name="connsiteX4" fmla="*/ 729195 w 1857496"/>
              <a:gd name="connsiteY4" fmla="*/ 448 h 2292146"/>
              <a:gd name="connsiteX5" fmla="*/ 1176722 w 1857496"/>
              <a:gd name="connsiteY5" fmla="*/ 359274 h 2292146"/>
              <a:gd name="connsiteX6" fmla="*/ 1364981 w 1857496"/>
              <a:gd name="connsiteY6" fmla="*/ 811992 h 2292146"/>
              <a:gd name="connsiteX7" fmla="*/ 1607028 w 1857496"/>
              <a:gd name="connsiteY7" fmla="*/ 610285 h 2292146"/>
              <a:gd name="connsiteX8" fmla="*/ 1642887 w 1857496"/>
              <a:gd name="connsiteY8" fmla="*/ 865779 h 2292146"/>
              <a:gd name="connsiteX9" fmla="*/ 1844122 w 1857496"/>
              <a:gd name="connsiteY9" fmla="*/ 1521146 h 2292146"/>
              <a:gd name="connsiteX10" fmla="*/ 1284299 w 1857496"/>
              <a:gd name="connsiteY10" fmla="*/ 2241861 h 2292146"/>
              <a:gd name="connsiteX11" fmla="*/ 922501 w 1857496"/>
              <a:gd name="connsiteY11" fmla="*/ 1335870 h 2292146"/>
              <a:gd name="connsiteX12" fmla="*/ 670217 w 1857496"/>
              <a:gd name="connsiteY12" fmla="*/ 2291732 h 2292146"/>
              <a:gd name="connsiteX13" fmla="*/ 40092 w 1857496"/>
              <a:gd name="connsiteY13" fmla="*/ 1552522 h 2292146"/>
              <a:gd name="connsiteX0" fmla="*/ 40092 w 1857496"/>
              <a:gd name="connsiteY0" fmla="*/ 1552522 h 2294419"/>
              <a:gd name="connsiteX1" fmla="*/ 136817 w 1857496"/>
              <a:gd name="connsiteY1" fmla="*/ 946461 h 2294419"/>
              <a:gd name="connsiteX2" fmla="*/ 307146 w 1857496"/>
              <a:gd name="connsiteY2" fmla="*/ 1004733 h 2294419"/>
              <a:gd name="connsiteX3" fmla="*/ 616428 w 1857496"/>
              <a:gd name="connsiteY3" fmla="*/ 435474 h 2294419"/>
              <a:gd name="connsiteX4" fmla="*/ 729195 w 1857496"/>
              <a:gd name="connsiteY4" fmla="*/ 448 h 2294419"/>
              <a:gd name="connsiteX5" fmla="*/ 1176722 w 1857496"/>
              <a:gd name="connsiteY5" fmla="*/ 359274 h 2294419"/>
              <a:gd name="connsiteX6" fmla="*/ 1364981 w 1857496"/>
              <a:gd name="connsiteY6" fmla="*/ 811992 h 2294419"/>
              <a:gd name="connsiteX7" fmla="*/ 1607028 w 1857496"/>
              <a:gd name="connsiteY7" fmla="*/ 610285 h 2294419"/>
              <a:gd name="connsiteX8" fmla="*/ 1642887 w 1857496"/>
              <a:gd name="connsiteY8" fmla="*/ 865779 h 2294419"/>
              <a:gd name="connsiteX9" fmla="*/ 1844122 w 1857496"/>
              <a:gd name="connsiteY9" fmla="*/ 1521146 h 2294419"/>
              <a:gd name="connsiteX10" fmla="*/ 1284299 w 1857496"/>
              <a:gd name="connsiteY10" fmla="*/ 2241861 h 2294419"/>
              <a:gd name="connsiteX11" fmla="*/ 922501 w 1857496"/>
              <a:gd name="connsiteY11" fmla="*/ 1335870 h 2294419"/>
              <a:gd name="connsiteX12" fmla="*/ 644672 w 1857496"/>
              <a:gd name="connsiteY12" fmla="*/ 1796608 h 2294419"/>
              <a:gd name="connsiteX13" fmla="*/ 670217 w 1857496"/>
              <a:gd name="connsiteY13" fmla="*/ 2291732 h 2294419"/>
              <a:gd name="connsiteX14" fmla="*/ 40092 w 1857496"/>
              <a:gd name="connsiteY14" fmla="*/ 1552522 h 2294419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926915 w 1857800"/>
              <a:gd name="connsiteY11" fmla="*/ 1339980 h 2287227"/>
              <a:gd name="connsiteX12" fmla="*/ 636756 w 1857800"/>
              <a:gd name="connsiteY12" fmla="*/ 1794554 h 2287227"/>
              <a:gd name="connsiteX13" fmla="*/ 674630 w 1857800"/>
              <a:gd name="connsiteY13" fmla="*/ 2281458 h 2287227"/>
              <a:gd name="connsiteX14" fmla="*/ 40396 w 1857800"/>
              <a:gd name="connsiteY14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03665"/>
              <a:gd name="connsiteY0" fmla="*/ 1552522 h 2287227"/>
              <a:gd name="connsiteX1" fmla="*/ 137121 w 1803665"/>
              <a:gd name="connsiteY1" fmla="*/ 946461 h 2287227"/>
              <a:gd name="connsiteX2" fmla="*/ 307450 w 1803665"/>
              <a:gd name="connsiteY2" fmla="*/ 1004733 h 2287227"/>
              <a:gd name="connsiteX3" fmla="*/ 616732 w 1803665"/>
              <a:gd name="connsiteY3" fmla="*/ 435474 h 2287227"/>
              <a:gd name="connsiteX4" fmla="*/ 729499 w 1803665"/>
              <a:gd name="connsiteY4" fmla="*/ 448 h 2287227"/>
              <a:gd name="connsiteX5" fmla="*/ 1177026 w 1803665"/>
              <a:gd name="connsiteY5" fmla="*/ 359274 h 2287227"/>
              <a:gd name="connsiteX6" fmla="*/ 1365285 w 1803665"/>
              <a:gd name="connsiteY6" fmla="*/ 811992 h 2287227"/>
              <a:gd name="connsiteX7" fmla="*/ 1607332 w 1803665"/>
              <a:gd name="connsiteY7" fmla="*/ 610285 h 2287227"/>
              <a:gd name="connsiteX8" fmla="*/ 1643191 w 1803665"/>
              <a:gd name="connsiteY8" fmla="*/ 865779 h 2287227"/>
              <a:gd name="connsiteX9" fmla="*/ 1799220 w 1803665"/>
              <a:gd name="connsiteY9" fmla="*/ 1558133 h 2287227"/>
              <a:gd name="connsiteX10" fmla="*/ 1257890 w 1803665"/>
              <a:gd name="connsiteY10" fmla="*/ 2241861 h 2287227"/>
              <a:gd name="connsiteX11" fmla="*/ 1222383 w 1803665"/>
              <a:gd name="connsiteY11" fmla="*/ 1753457 h 2287227"/>
              <a:gd name="connsiteX12" fmla="*/ 924860 w 1803665"/>
              <a:gd name="connsiteY12" fmla="*/ 1354364 h 2287227"/>
              <a:gd name="connsiteX13" fmla="*/ 636756 w 1803665"/>
              <a:gd name="connsiteY13" fmla="*/ 1794554 h 2287227"/>
              <a:gd name="connsiteX14" fmla="*/ 674630 w 1803665"/>
              <a:gd name="connsiteY14" fmla="*/ 2281458 h 2287227"/>
              <a:gd name="connsiteX15" fmla="*/ 40396 w 1803665"/>
              <a:gd name="connsiteY15" fmla="*/ 1552522 h 2287227"/>
              <a:gd name="connsiteX0" fmla="*/ 40396 w 1800471"/>
              <a:gd name="connsiteY0" fmla="*/ 1552522 h 2287227"/>
              <a:gd name="connsiteX1" fmla="*/ 137121 w 1800471"/>
              <a:gd name="connsiteY1" fmla="*/ 946461 h 2287227"/>
              <a:gd name="connsiteX2" fmla="*/ 307450 w 1800471"/>
              <a:gd name="connsiteY2" fmla="*/ 1004733 h 2287227"/>
              <a:gd name="connsiteX3" fmla="*/ 616732 w 1800471"/>
              <a:gd name="connsiteY3" fmla="*/ 435474 h 2287227"/>
              <a:gd name="connsiteX4" fmla="*/ 729499 w 1800471"/>
              <a:gd name="connsiteY4" fmla="*/ 448 h 2287227"/>
              <a:gd name="connsiteX5" fmla="*/ 1177026 w 1800471"/>
              <a:gd name="connsiteY5" fmla="*/ 359274 h 2287227"/>
              <a:gd name="connsiteX6" fmla="*/ 1365285 w 1800471"/>
              <a:gd name="connsiteY6" fmla="*/ 811992 h 2287227"/>
              <a:gd name="connsiteX7" fmla="*/ 1607332 w 1800471"/>
              <a:gd name="connsiteY7" fmla="*/ 610285 h 2287227"/>
              <a:gd name="connsiteX8" fmla="*/ 1643191 w 1800471"/>
              <a:gd name="connsiteY8" fmla="*/ 865779 h 2287227"/>
              <a:gd name="connsiteX9" fmla="*/ 1799220 w 1800471"/>
              <a:gd name="connsiteY9" fmla="*/ 1558133 h 2287227"/>
              <a:gd name="connsiteX10" fmla="*/ 1257890 w 1800471"/>
              <a:gd name="connsiteY10" fmla="*/ 2241861 h 2287227"/>
              <a:gd name="connsiteX11" fmla="*/ 1222383 w 1800471"/>
              <a:gd name="connsiteY11" fmla="*/ 1753457 h 2287227"/>
              <a:gd name="connsiteX12" fmla="*/ 924860 w 1800471"/>
              <a:gd name="connsiteY12" fmla="*/ 1354364 h 2287227"/>
              <a:gd name="connsiteX13" fmla="*/ 636756 w 1800471"/>
              <a:gd name="connsiteY13" fmla="*/ 1794554 h 2287227"/>
              <a:gd name="connsiteX14" fmla="*/ 674630 w 1800471"/>
              <a:gd name="connsiteY14" fmla="*/ 2281458 h 2287227"/>
              <a:gd name="connsiteX15" fmla="*/ 40396 w 1800471"/>
              <a:gd name="connsiteY15" fmla="*/ 1552522 h 2287227"/>
              <a:gd name="connsiteX0" fmla="*/ 40396 w 1808639"/>
              <a:gd name="connsiteY0" fmla="*/ 1552522 h 2287227"/>
              <a:gd name="connsiteX1" fmla="*/ 137121 w 1808639"/>
              <a:gd name="connsiteY1" fmla="*/ 946461 h 2287227"/>
              <a:gd name="connsiteX2" fmla="*/ 307450 w 1808639"/>
              <a:gd name="connsiteY2" fmla="*/ 1004733 h 2287227"/>
              <a:gd name="connsiteX3" fmla="*/ 616732 w 1808639"/>
              <a:gd name="connsiteY3" fmla="*/ 435474 h 2287227"/>
              <a:gd name="connsiteX4" fmla="*/ 729499 w 1808639"/>
              <a:gd name="connsiteY4" fmla="*/ 448 h 2287227"/>
              <a:gd name="connsiteX5" fmla="*/ 1177026 w 1808639"/>
              <a:gd name="connsiteY5" fmla="*/ 359274 h 2287227"/>
              <a:gd name="connsiteX6" fmla="*/ 1365285 w 1808639"/>
              <a:gd name="connsiteY6" fmla="*/ 811992 h 2287227"/>
              <a:gd name="connsiteX7" fmla="*/ 1607332 w 1808639"/>
              <a:gd name="connsiteY7" fmla="*/ 610285 h 2287227"/>
              <a:gd name="connsiteX8" fmla="*/ 1643191 w 1808639"/>
              <a:gd name="connsiteY8" fmla="*/ 865779 h 2287227"/>
              <a:gd name="connsiteX9" fmla="*/ 1807440 w 1808639"/>
              <a:gd name="connsiteY9" fmla="*/ 1558133 h 2287227"/>
              <a:gd name="connsiteX10" fmla="*/ 1257890 w 1808639"/>
              <a:gd name="connsiteY10" fmla="*/ 2241861 h 2287227"/>
              <a:gd name="connsiteX11" fmla="*/ 1222383 w 1808639"/>
              <a:gd name="connsiteY11" fmla="*/ 1753457 h 2287227"/>
              <a:gd name="connsiteX12" fmla="*/ 924860 w 1808639"/>
              <a:gd name="connsiteY12" fmla="*/ 1354364 h 2287227"/>
              <a:gd name="connsiteX13" fmla="*/ 636756 w 1808639"/>
              <a:gd name="connsiteY13" fmla="*/ 1794554 h 2287227"/>
              <a:gd name="connsiteX14" fmla="*/ 674630 w 1808639"/>
              <a:gd name="connsiteY14" fmla="*/ 2281458 h 2287227"/>
              <a:gd name="connsiteX15" fmla="*/ 40396 w 1808639"/>
              <a:gd name="connsiteY15" fmla="*/ 1552522 h 2287227"/>
              <a:gd name="connsiteX0" fmla="*/ 40396 w 1808113"/>
              <a:gd name="connsiteY0" fmla="*/ 1552522 h 2287227"/>
              <a:gd name="connsiteX1" fmla="*/ 137121 w 1808113"/>
              <a:gd name="connsiteY1" fmla="*/ 946461 h 2287227"/>
              <a:gd name="connsiteX2" fmla="*/ 307450 w 1808113"/>
              <a:gd name="connsiteY2" fmla="*/ 1004733 h 2287227"/>
              <a:gd name="connsiteX3" fmla="*/ 616732 w 1808113"/>
              <a:gd name="connsiteY3" fmla="*/ 435474 h 2287227"/>
              <a:gd name="connsiteX4" fmla="*/ 729499 w 1808113"/>
              <a:gd name="connsiteY4" fmla="*/ 448 h 2287227"/>
              <a:gd name="connsiteX5" fmla="*/ 1177026 w 1808113"/>
              <a:gd name="connsiteY5" fmla="*/ 359274 h 2287227"/>
              <a:gd name="connsiteX6" fmla="*/ 1365285 w 1808113"/>
              <a:gd name="connsiteY6" fmla="*/ 811992 h 2287227"/>
              <a:gd name="connsiteX7" fmla="*/ 1607332 w 1808113"/>
              <a:gd name="connsiteY7" fmla="*/ 610285 h 2287227"/>
              <a:gd name="connsiteX8" fmla="*/ 1643191 w 1808113"/>
              <a:gd name="connsiteY8" fmla="*/ 865779 h 2287227"/>
              <a:gd name="connsiteX9" fmla="*/ 1807440 w 1808113"/>
              <a:gd name="connsiteY9" fmla="*/ 1558133 h 2287227"/>
              <a:gd name="connsiteX10" fmla="*/ 1257890 w 1808113"/>
              <a:gd name="connsiteY10" fmla="*/ 2241861 h 2287227"/>
              <a:gd name="connsiteX11" fmla="*/ 1222383 w 1808113"/>
              <a:gd name="connsiteY11" fmla="*/ 1753457 h 2287227"/>
              <a:gd name="connsiteX12" fmla="*/ 924860 w 1808113"/>
              <a:gd name="connsiteY12" fmla="*/ 1354364 h 2287227"/>
              <a:gd name="connsiteX13" fmla="*/ 636756 w 1808113"/>
              <a:gd name="connsiteY13" fmla="*/ 1794554 h 2287227"/>
              <a:gd name="connsiteX14" fmla="*/ 674630 w 1808113"/>
              <a:gd name="connsiteY14" fmla="*/ 2281458 h 2287227"/>
              <a:gd name="connsiteX15" fmla="*/ 40396 w 1808113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6624 h 2291329"/>
              <a:gd name="connsiteX1" fmla="*/ 137121 w 1807440"/>
              <a:gd name="connsiteY1" fmla="*/ 950563 h 2291329"/>
              <a:gd name="connsiteX2" fmla="*/ 307450 w 1807440"/>
              <a:gd name="connsiteY2" fmla="*/ 1008835 h 2291329"/>
              <a:gd name="connsiteX3" fmla="*/ 616732 w 1807440"/>
              <a:gd name="connsiteY3" fmla="*/ 439576 h 2291329"/>
              <a:gd name="connsiteX4" fmla="*/ 651415 w 1807440"/>
              <a:gd name="connsiteY4" fmla="*/ 440 h 2291329"/>
              <a:gd name="connsiteX5" fmla="*/ 1177026 w 1807440"/>
              <a:gd name="connsiteY5" fmla="*/ 363376 h 2291329"/>
              <a:gd name="connsiteX6" fmla="*/ 1365285 w 1807440"/>
              <a:gd name="connsiteY6" fmla="*/ 816094 h 2291329"/>
              <a:gd name="connsiteX7" fmla="*/ 1623770 w 1807440"/>
              <a:gd name="connsiteY7" fmla="*/ 622606 h 2291329"/>
              <a:gd name="connsiteX8" fmla="*/ 1626752 w 1807440"/>
              <a:gd name="connsiteY8" fmla="*/ 863717 h 2291329"/>
              <a:gd name="connsiteX9" fmla="*/ 1807440 w 1807440"/>
              <a:gd name="connsiteY9" fmla="*/ 1562235 h 2291329"/>
              <a:gd name="connsiteX10" fmla="*/ 1257890 w 1807440"/>
              <a:gd name="connsiteY10" fmla="*/ 2245963 h 2291329"/>
              <a:gd name="connsiteX11" fmla="*/ 1222383 w 1807440"/>
              <a:gd name="connsiteY11" fmla="*/ 1757559 h 2291329"/>
              <a:gd name="connsiteX12" fmla="*/ 924860 w 1807440"/>
              <a:gd name="connsiteY12" fmla="*/ 1358466 h 2291329"/>
              <a:gd name="connsiteX13" fmla="*/ 636756 w 1807440"/>
              <a:gd name="connsiteY13" fmla="*/ 1798656 h 2291329"/>
              <a:gd name="connsiteX14" fmla="*/ 674630 w 1807440"/>
              <a:gd name="connsiteY14" fmla="*/ 2285560 h 2291329"/>
              <a:gd name="connsiteX15" fmla="*/ 40396 w 1807440"/>
              <a:gd name="connsiteY15" fmla="*/ 1556624 h 2291329"/>
              <a:gd name="connsiteX0" fmla="*/ 40396 w 1807440"/>
              <a:gd name="connsiteY0" fmla="*/ 1556864 h 2291569"/>
              <a:gd name="connsiteX1" fmla="*/ 137121 w 1807440"/>
              <a:gd name="connsiteY1" fmla="*/ 950803 h 2291569"/>
              <a:gd name="connsiteX2" fmla="*/ 307450 w 1807440"/>
              <a:gd name="connsiteY2" fmla="*/ 1009075 h 2291569"/>
              <a:gd name="connsiteX3" fmla="*/ 616732 w 1807440"/>
              <a:gd name="connsiteY3" fmla="*/ 439816 h 2291569"/>
              <a:gd name="connsiteX4" fmla="*/ 651415 w 1807440"/>
              <a:gd name="connsiteY4" fmla="*/ 680 h 2291569"/>
              <a:gd name="connsiteX5" fmla="*/ 1172917 w 1807440"/>
              <a:gd name="connsiteY5" fmla="*/ 347177 h 2291569"/>
              <a:gd name="connsiteX6" fmla="*/ 1365285 w 1807440"/>
              <a:gd name="connsiteY6" fmla="*/ 816334 h 2291569"/>
              <a:gd name="connsiteX7" fmla="*/ 1623770 w 1807440"/>
              <a:gd name="connsiteY7" fmla="*/ 622846 h 2291569"/>
              <a:gd name="connsiteX8" fmla="*/ 1626752 w 1807440"/>
              <a:gd name="connsiteY8" fmla="*/ 863957 h 2291569"/>
              <a:gd name="connsiteX9" fmla="*/ 1807440 w 1807440"/>
              <a:gd name="connsiteY9" fmla="*/ 1562475 h 2291569"/>
              <a:gd name="connsiteX10" fmla="*/ 1257890 w 1807440"/>
              <a:gd name="connsiteY10" fmla="*/ 2246203 h 2291569"/>
              <a:gd name="connsiteX11" fmla="*/ 1222383 w 1807440"/>
              <a:gd name="connsiteY11" fmla="*/ 1757799 h 2291569"/>
              <a:gd name="connsiteX12" fmla="*/ 924860 w 1807440"/>
              <a:gd name="connsiteY12" fmla="*/ 1358706 h 2291569"/>
              <a:gd name="connsiteX13" fmla="*/ 636756 w 1807440"/>
              <a:gd name="connsiteY13" fmla="*/ 1798896 h 2291569"/>
              <a:gd name="connsiteX14" fmla="*/ 674630 w 1807440"/>
              <a:gd name="connsiteY14" fmla="*/ 2285800 h 2291569"/>
              <a:gd name="connsiteX15" fmla="*/ 40396 w 1807440"/>
              <a:gd name="connsiteY15" fmla="*/ 1556864 h 2291569"/>
              <a:gd name="connsiteX0" fmla="*/ 40396 w 1807440"/>
              <a:gd name="connsiteY0" fmla="*/ 1556933 h 2291638"/>
              <a:gd name="connsiteX1" fmla="*/ 137121 w 1807440"/>
              <a:gd name="connsiteY1" fmla="*/ 950872 h 2291638"/>
              <a:gd name="connsiteX2" fmla="*/ 307450 w 1807440"/>
              <a:gd name="connsiteY2" fmla="*/ 1009144 h 2291638"/>
              <a:gd name="connsiteX3" fmla="*/ 616732 w 1807440"/>
              <a:gd name="connsiteY3" fmla="*/ 439885 h 2291638"/>
              <a:gd name="connsiteX4" fmla="*/ 651415 w 1807440"/>
              <a:gd name="connsiteY4" fmla="*/ 749 h 2291638"/>
              <a:gd name="connsiteX5" fmla="*/ 1172917 w 1807440"/>
              <a:gd name="connsiteY5" fmla="*/ 347246 h 2291638"/>
              <a:gd name="connsiteX6" fmla="*/ 1365285 w 1807440"/>
              <a:gd name="connsiteY6" fmla="*/ 816403 h 2291638"/>
              <a:gd name="connsiteX7" fmla="*/ 1623770 w 1807440"/>
              <a:gd name="connsiteY7" fmla="*/ 622915 h 2291638"/>
              <a:gd name="connsiteX8" fmla="*/ 1626752 w 1807440"/>
              <a:gd name="connsiteY8" fmla="*/ 864026 h 2291638"/>
              <a:gd name="connsiteX9" fmla="*/ 1807440 w 1807440"/>
              <a:gd name="connsiteY9" fmla="*/ 1562544 h 2291638"/>
              <a:gd name="connsiteX10" fmla="*/ 1257890 w 1807440"/>
              <a:gd name="connsiteY10" fmla="*/ 2246272 h 2291638"/>
              <a:gd name="connsiteX11" fmla="*/ 1222383 w 1807440"/>
              <a:gd name="connsiteY11" fmla="*/ 1757868 h 2291638"/>
              <a:gd name="connsiteX12" fmla="*/ 924860 w 1807440"/>
              <a:gd name="connsiteY12" fmla="*/ 1358775 h 2291638"/>
              <a:gd name="connsiteX13" fmla="*/ 636756 w 1807440"/>
              <a:gd name="connsiteY13" fmla="*/ 1798965 h 2291638"/>
              <a:gd name="connsiteX14" fmla="*/ 674630 w 1807440"/>
              <a:gd name="connsiteY14" fmla="*/ 2285869 h 2291638"/>
              <a:gd name="connsiteX15" fmla="*/ 40396 w 1807440"/>
              <a:gd name="connsiteY15" fmla="*/ 1556933 h 2291638"/>
              <a:gd name="connsiteX0" fmla="*/ 40396 w 1807440"/>
              <a:gd name="connsiteY0" fmla="*/ 1563078 h 2297783"/>
              <a:gd name="connsiteX1" fmla="*/ 137121 w 1807440"/>
              <a:gd name="connsiteY1" fmla="*/ 957017 h 2297783"/>
              <a:gd name="connsiteX2" fmla="*/ 307450 w 1807440"/>
              <a:gd name="connsiteY2" fmla="*/ 1015289 h 2297783"/>
              <a:gd name="connsiteX3" fmla="*/ 616732 w 1807440"/>
              <a:gd name="connsiteY3" fmla="*/ 446030 h 2297783"/>
              <a:gd name="connsiteX4" fmla="*/ 647306 w 1807440"/>
              <a:gd name="connsiteY4" fmla="*/ 730 h 2297783"/>
              <a:gd name="connsiteX5" fmla="*/ 1172917 w 1807440"/>
              <a:gd name="connsiteY5" fmla="*/ 353391 h 2297783"/>
              <a:gd name="connsiteX6" fmla="*/ 1365285 w 1807440"/>
              <a:gd name="connsiteY6" fmla="*/ 822548 h 2297783"/>
              <a:gd name="connsiteX7" fmla="*/ 1623770 w 1807440"/>
              <a:gd name="connsiteY7" fmla="*/ 629060 h 2297783"/>
              <a:gd name="connsiteX8" fmla="*/ 1626752 w 1807440"/>
              <a:gd name="connsiteY8" fmla="*/ 870171 h 2297783"/>
              <a:gd name="connsiteX9" fmla="*/ 1807440 w 1807440"/>
              <a:gd name="connsiteY9" fmla="*/ 1568689 h 2297783"/>
              <a:gd name="connsiteX10" fmla="*/ 1257890 w 1807440"/>
              <a:gd name="connsiteY10" fmla="*/ 2252417 h 2297783"/>
              <a:gd name="connsiteX11" fmla="*/ 1222383 w 1807440"/>
              <a:gd name="connsiteY11" fmla="*/ 1764013 h 2297783"/>
              <a:gd name="connsiteX12" fmla="*/ 924860 w 1807440"/>
              <a:gd name="connsiteY12" fmla="*/ 1364920 h 2297783"/>
              <a:gd name="connsiteX13" fmla="*/ 636756 w 1807440"/>
              <a:gd name="connsiteY13" fmla="*/ 1805110 h 2297783"/>
              <a:gd name="connsiteX14" fmla="*/ 674630 w 1807440"/>
              <a:gd name="connsiteY14" fmla="*/ 2292014 h 2297783"/>
              <a:gd name="connsiteX15" fmla="*/ 40396 w 1807440"/>
              <a:gd name="connsiteY15" fmla="*/ 1563078 h 2297783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47306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50800 w 1780857"/>
              <a:gd name="connsiteY0" fmla="*/ 1862855 h 2303719"/>
              <a:gd name="connsiteX1" fmla="*/ 110538 w 1780857"/>
              <a:gd name="connsiteY1" fmla="*/ 962953 h 2303719"/>
              <a:gd name="connsiteX2" fmla="*/ 233605 w 1780857"/>
              <a:gd name="connsiteY2" fmla="*/ 1052047 h 2303719"/>
              <a:gd name="connsiteX3" fmla="*/ 590149 w 1780857"/>
              <a:gd name="connsiteY3" fmla="*/ 451966 h 2303719"/>
              <a:gd name="connsiteX4" fmla="*/ 608394 w 1780857"/>
              <a:gd name="connsiteY4" fmla="*/ 6666 h 2303719"/>
              <a:gd name="connsiteX5" fmla="*/ 1146334 w 1780857"/>
              <a:gd name="connsiteY5" fmla="*/ 359327 h 2303719"/>
              <a:gd name="connsiteX6" fmla="*/ 1338702 w 1780857"/>
              <a:gd name="connsiteY6" fmla="*/ 828484 h 2303719"/>
              <a:gd name="connsiteX7" fmla="*/ 1597187 w 1780857"/>
              <a:gd name="connsiteY7" fmla="*/ 634996 h 2303719"/>
              <a:gd name="connsiteX8" fmla="*/ 1600169 w 1780857"/>
              <a:gd name="connsiteY8" fmla="*/ 876107 h 2303719"/>
              <a:gd name="connsiteX9" fmla="*/ 1780857 w 1780857"/>
              <a:gd name="connsiteY9" fmla="*/ 1574625 h 2303719"/>
              <a:gd name="connsiteX10" fmla="*/ 1231307 w 1780857"/>
              <a:gd name="connsiteY10" fmla="*/ 2258353 h 2303719"/>
              <a:gd name="connsiteX11" fmla="*/ 1195800 w 1780857"/>
              <a:gd name="connsiteY11" fmla="*/ 1769949 h 2303719"/>
              <a:gd name="connsiteX12" fmla="*/ 898277 w 1780857"/>
              <a:gd name="connsiteY12" fmla="*/ 1370856 h 2303719"/>
              <a:gd name="connsiteX13" fmla="*/ 610173 w 1780857"/>
              <a:gd name="connsiteY13" fmla="*/ 1811046 h 2303719"/>
              <a:gd name="connsiteX14" fmla="*/ 648047 w 1780857"/>
              <a:gd name="connsiteY14" fmla="*/ 2297950 h 2303719"/>
              <a:gd name="connsiteX15" fmla="*/ 50800 w 1780857"/>
              <a:gd name="connsiteY15" fmla="*/ 1862855 h 2303719"/>
              <a:gd name="connsiteX0" fmla="*/ 65197 w 1795254"/>
              <a:gd name="connsiteY0" fmla="*/ 1862855 h 2303719"/>
              <a:gd name="connsiteX1" fmla="*/ 124935 w 1795254"/>
              <a:gd name="connsiteY1" fmla="*/ 962953 h 2303719"/>
              <a:gd name="connsiteX2" fmla="*/ 248002 w 1795254"/>
              <a:gd name="connsiteY2" fmla="*/ 1052047 h 2303719"/>
              <a:gd name="connsiteX3" fmla="*/ 604546 w 1795254"/>
              <a:gd name="connsiteY3" fmla="*/ 451966 h 2303719"/>
              <a:gd name="connsiteX4" fmla="*/ 622791 w 1795254"/>
              <a:gd name="connsiteY4" fmla="*/ 6666 h 2303719"/>
              <a:gd name="connsiteX5" fmla="*/ 1160731 w 1795254"/>
              <a:gd name="connsiteY5" fmla="*/ 359327 h 2303719"/>
              <a:gd name="connsiteX6" fmla="*/ 1353099 w 1795254"/>
              <a:gd name="connsiteY6" fmla="*/ 828484 h 2303719"/>
              <a:gd name="connsiteX7" fmla="*/ 1611584 w 1795254"/>
              <a:gd name="connsiteY7" fmla="*/ 634996 h 2303719"/>
              <a:gd name="connsiteX8" fmla="*/ 1614566 w 1795254"/>
              <a:gd name="connsiteY8" fmla="*/ 876107 h 2303719"/>
              <a:gd name="connsiteX9" fmla="*/ 1795254 w 1795254"/>
              <a:gd name="connsiteY9" fmla="*/ 1574625 h 2303719"/>
              <a:gd name="connsiteX10" fmla="*/ 1245704 w 1795254"/>
              <a:gd name="connsiteY10" fmla="*/ 2258353 h 2303719"/>
              <a:gd name="connsiteX11" fmla="*/ 1210197 w 1795254"/>
              <a:gd name="connsiteY11" fmla="*/ 1769949 h 2303719"/>
              <a:gd name="connsiteX12" fmla="*/ 912674 w 1795254"/>
              <a:gd name="connsiteY12" fmla="*/ 1370856 h 2303719"/>
              <a:gd name="connsiteX13" fmla="*/ 624570 w 1795254"/>
              <a:gd name="connsiteY13" fmla="*/ 1811046 h 2303719"/>
              <a:gd name="connsiteX14" fmla="*/ 662444 w 1795254"/>
              <a:gd name="connsiteY14" fmla="*/ 2297950 h 2303719"/>
              <a:gd name="connsiteX15" fmla="*/ 65197 w 1795254"/>
              <a:gd name="connsiteY15" fmla="*/ 1862855 h 2303719"/>
              <a:gd name="connsiteX0" fmla="*/ 70749 w 1784367"/>
              <a:gd name="connsiteY0" fmla="*/ 1854636 h 2303719"/>
              <a:gd name="connsiteX1" fmla="*/ 114048 w 1784367"/>
              <a:gd name="connsiteY1" fmla="*/ 962953 h 2303719"/>
              <a:gd name="connsiteX2" fmla="*/ 237115 w 1784367"/>
              <a:gd name="connsiteY2" fmla="*/ 1052047 h 2303719"/>
              <a:gd name="connsiteX3" fmla="*/ 593659 w 1784367"/>
              <a:gd name="connsiteY3" fmla="*/ 451966 h 2303719"/>
              <a:gd name="connsiteX4" fmla="*/ 611904 w 1784367"/>
              <a:gd name="connsiteY4" fmla="*/ 6666 h 2303719"/>
              <a:gd name="connsiteX5" fmla="*/ 1149844 w 1784367"/>
              <a:gd name="connsiteY5" fmla="*/ 359327 h 2303719"/>
              <a:gd name="connsiteX6" fmla="*/ 1342212 w 1784367"/>
              <a:gd name="connsiteY6" fmla="*/ 828484 h 2303719"/>
              <a:gd name="connsiteX7" fmla="*/ 1600697 w 1784367"/>
              <a:gd name="connsiteY7" fmla="*/ 634996 h 2303719"/>
              <a:gd name="connsiteX8" fmla="*/ 1603679 w 1784367"/>
              <a:gd name="connsiteY8" fmla="*/ 876107 h 2303719"/>
              <a:gd name="connsiteX9" fmla="*/ 1784367 w 1784367"/>
              <a:gd name="connsiteY9" fmla="*/ 1574625 h 2303719"/>
              <a:gd name="connsiteX10" fmla="*/ 1234817 w 1784367"/>
              <a:gd name="connsiteY10" fmla="*/ 2258353 h 2303719"/>
              <a:gd name="connsiteX11" fmla="*/ 1199310 w 1784367"/>
              <a:gd name="connsiteY11" fmla="*/ 1769949 h 2303719"/>
              <a:gd name="connsiteX12" fmla="*/ 901787 w 1784367"/>
              <a:gd name="connsiteY12" fmla="*/ 1370856 h 2303719"/>
              <a:gd name="connsiteX13" fmla="*/ 613683 w 1784367"/>
              <a:gd name="connsiteY13" fmla="*/ 1811046 h 2303719"/>
              <a:gd name="connsiteX14" fmla="*/ 651557 w 1784367"/>
              <a:gd name="connsiteY14" fmla="*/ 2297950 h 2303719"/>
              <a:gd name="connsiteX15" fmla="*/ 70749 w 1784367"/>
              <a:gd name="connsiteY15" fmla="*/ 1854636 h 2303719"/>
              <a:gd name="connsiteX0" fmla="*/ 83189 w 1796807"/>
              <a:gd name="connsiteY0" fmla="*/ 1854636 h 2303719"/>
              <a:gd name="connsiteX1" fmla="*/ 126488 w 1796807"/>
              <a:gd name="connsiteY1" fmla="*/ 962953 h 2303719"/>
              <a:gd name="connsiteX2" fmla="*/ 249555 w 1796807"/>
              <a:gd name="connsiteY2" fmla="*/ 1052047 h 2303719"/>
              <a:gd name="connsiteX3" fmla="*/ 606099 w 1796807"/>
              <a:gd name="connsiteY3" fmla="*/ 451966 h 2303719"/>
              <a:gd name="connsiteX4" fmla="*/ 624344 w 1796807"/>
              <a:gd name="connsiteY4" fmla="*/ 6666 h 2303719"/>
              <a:gd name="connsiteX5" fmla="*/ 1162284 w 1796807"/>
              <a:gd name="connsiteY5" fmla="*/ 359327 h 2303719"/>
              <a:gd name="connsiteX6" fmla="*/ 1354652 w 1796807"/>
              <a:gd name="connsiteY6" fmla="*/ 828484 h 2303719"/>
              <a:gd name="connsiteX7" fmla="*/ 1613137 w 1796807"/>
              <a:gd name="connsiteY7" fmla="*/ 634996 h 2303719"/>
              <a:gd name="connsiteX8" fmla="*/ 1616119 w 1796807"/>
              <a:gd name="connsiteY8" fmla="*/ 876107 h 2303719"/>
              <a:gd name="connsiteX9" fmla="*/ 1796807 w 1796807"/>
              <a:gd name="connsiteY9" fmla="*/ 1574625 h 2303719"/>
              <a:gd name="connsiteX10" fmla="*/ 1247257 w 1796807"/>
              <a:gd name="connsiteY10" fmla="*/ 2258353 h 2303719"/>
              <a:gd name="connsiteX11" fmla="*/ 1211750 w 1796807"/>
              <a:gd name="connsiteY11" fmla="*/ 1769949 h 2303719"/>
              <a:gd name="connsiteX12" fmla="*/ 914227 w 1796807"/>
              <a:gd name="connsiteY12" fmla="*/ 1370856 h 2303719"/>
              <a:gd name="connsiteX13" fmla="*/ 626123 w 1796807"/>
              <a:gd name="connsiteY13" fmla="*/ 1811046 h 2303719"/>
              <a:gd name="connsiteX14" fmla="*/ 663997 w 1796807"/>
              <a:gd name="connsiteY14" fmla="*/ 2297950 h 2303719"/>
              <a:gd name="connsiteX15" fmla="*/ 83189 w 1796807"/>
              <a:gd name="connsiteY15" fmla="*/ 1854636 h 2303719"/>
              <a:gd name="connsiteX0" fmla="*/ 93035 w 1806653"/>
              <a:gd name="connsiteY0" fmla="*/ 1854636 h 2303719"/>
              <a:gd name="connsiteX1" fmla="*/ 136334 w 1806653"/>
              <a:gd name="connsiteY1" fmla="*/ 962953 h 2303719"/>
              <a:gd name="connsiteX2" fmla="*/ 259401 w 1806653"/>
              <a:gd name="connsiteY2" fmla="*/ 1052047 h 2303719"/>
              <a:gd name="connsiteX3" fmla="*/ 615945 w 1806653"/>
              <a:gd name="connsiteY3" fmla="*/ 451966 h 2303719"/>
              <a:gd name="connsiteX4" fmla="*/ 634190 w 1806653"/>
              <a:gd name="connsiteY4" fmla="*/ 6666 h 2303719"/>
              <a:gd name="connsiteX5" fmla="*/ 1172130 w 1806653"/>
              <a:gd name="connsiteY5" fmla="*/ 359327 h 2303719"/>
              <a:gd name="connsiteX6" fmla="*/ 1364498 w 1806653"/>
              <a:gd name="connsiteY6" fmla="*/ 828484 h 2303719"/>
              <a:gd name="connsiteX7" fmla="*/ 1622983 w 1806653"/>
              <a:gd name="connsiteY7" fmla="*/ 634996 h 2303719"/>
              <a:gd name="connsiteX8" fmla="*/ 1625965 w 1806653"/>
              <a:gd name="connsiteY8" fmla="*/ 876107 h 2303719"/>
              <a:gd name="connsiteX9" fmla="*/ 1806653 w 1806653"/>
              <a:gd name="connsiteY9" fmla="*/ 1574625 h 2303719"/>
              <a:gd name="connsiteX10" fmla="*/ 1257103 w 1806653"/>
              <a:gd name="connsiteY10" fmla="*/ 2258353 h 2303719"/>
              <a:gd name="connsiteX11" fmla="*/ 1221596 w 1806653"/>
              <a:gd name="connsiteY11" fmla="*/ 1769949 h 2303719"/>
              <a:gd name="connsiteX12" fmla="*/ 924073 w 1806653"/>
              <a:gd name="connsiteY12" fmla="*/ 1370856 h 2303719"/>
              <a:gd name="connsiteX13" fmla="*/ 635969 w 1806653"/>
              <a:gd name="connsiteY13" fmla="*/ 1811046 h 2303719"/>
              <a:gd name="connsiteX14" fmla="*/ 673843 w 1806653"/>
              <a:gd name="connsiteY14" fmla="*/ 2297950 h 2303719"/>
              <a:gd name="connsiteX15" fmla="*/ 93035 w 1806653"/>
              <a:gd name="connsiteY15" fmla="*/ 1854636 h 23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6653" h="2303719">
                <a:moveTo>
                  <a:pt x="93035" y="1854636"/>
                </a:moveTo>
                <a:cubicBezTo>
                  <a:pt x="-80797" y="1531450"/>
                  <a:pt x="21484" y="1221632"/>
                  <a:pt x="136334" y="962953"/>
                </a:cubicBezTo>
                <a:cubicBezTo>
                  <a:pt x="164408" y="834302"/>
                  <a:pt x="185329" y="1236429"/>
                  <a:pt x="259401" y="1052047"/>
                </a:cubicBezTo>
                <a:cubicBezTo>
                  <a:pt x="247434" y="959783"/>
                  <a:pt x="496288" y="674828"/>
                  <a:pt x="615945" y="451966"/>
                </a:cubicBezTo>
                <a:cubicBezTo>
                  <a:pt x="721219" y="157185"/>
                  <a:pt x="625741" y="59093"/>
                  <a:pt x="634190" y="6666"/>
                </a:cubicBezTo>
                <a:cubicBezTo>
                  <a:pt x="642639" y="-45761"/>
                  <a:pt x="1071771" y="224065"/>
                  <a:pt x="1172130" y="359327"/>
                </a:cubicBezTo>
                <a:cubicBezTo>
                  <a:pt x="1284818" y="469931"/>
                  <a:pt x="1315939" y="732861"/>
                  <a:pt x="1364498" y="828484"/>
                </a:cubicBezTo>
                <a:cubicBezTo>
                  <a:pt x="1413057" y="924107"/>
                  <a:pt x="1368196" y="704302"/>
                  <a:pt x="1622983" y="634996"/>
                </a:cubicBezTo>
                <a:cubicBezTo>
                  <a:pt x="1651738" y="656102"/>
                  <a:pt x="1615217" y="687310"/>
                  <a:pt x="1625965" y="876107"/>
                </a:cubicBezTo>
                <a:cubicBezTo>
                  <a:pt x="1696304" y="1038191"/>
                  <a:pt x="1801594" y="1260844"/>
                  <a:pt x="1806653" y="1574625"/>
                </a:cubicBezTo>
                <a:cubicBezTo>
                  <a:pt x="1782943" y="1785664"/>
                  <a:pt x="1652904" y="2127852"/>
                  <a:pt x="1257103" y="2258353"/>
                </a:cubicBezTo>
                <a:cubicBezTo>
                  <a:pt x="1151032" y="2251180"/>
                  <a:pt x="1400391" y="2088759"/>
                  <a:pt x="1221596" y="1769949"/>
                </a:cubicBezTo>
                <a:cubicBezTo>
                  <a:pt x="1213351" y="1722377"/>
                  <a:pt x="997020" y="1386609"/>
                  <a:pt x="924073" y="1370856"/>
                </a:cubicBezTo>
                <a:cubicBezTo>
                  <a:pt x="851126" y="1355103"/>
                  <a:pt x="867059" y="1546939"/>
                  <a:pt x="635969" y="1811046"/>
                </a:cubicBezTo>
                <a:cubicBezTo>
                  <a:pt x="456248" y="2188168"/>
                  <a:pt x="799949" y="2335891"/>
                  <a:pt x="673843" y="2297950"/>
                </a:cubicBezTo>
                <a:cubicBezTo>
                  <a:pt x="594104" y="2274594"/>
                  <a:pt x="266867" y="2177822"/>
                  <a:pt x="93035" y="1854636"/>
                </a:cubicBezTo>
                <a:close/>
              </a:path>
            </a:pathLst>
          </a:custGeom>
          <a:gradFill>
            <a:gsLst>
              <a:gs pos="100000">
                <a:srgbClr val="C00000">
                  <a:alpha val="70000"/>
                </a:srgbClr>
              </a:gs>
              <a:gs pos="73000">
                <a:srgbClr val="C40000">
                  <a:alpha val="70000"/>
                </a:srgbClr>
              </a:gs>
              <a:gs pos="50000">
                <a:srgbClr val="FF2F2F">
                  <a:alpha val="70000"/>
                </a:srgbClr>
              </a:gs>
              <a:gs pos="0">
                <a:srgbClr val="FFB9B9">
                  <a:alpha val="70000"/>
                </a:srgbClr>
              </a:gs>
            </a:gsLst>
            <a:lin ang="5400000" scaled="1"/>
          </a:gradFill>
          <a:ln>
            <a:noFill/>
          </a:ln>
          <a:effectLst>
            <a:glow rad="635000">
              <a:srgbClr val="FF0000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雨牧-火">
            <a:extLst>
              <a:ext uri="{FF2B5EF4-FFF2-40B4-BE49-F238E27FC236}">
                <a16:creationId xmlns:a16="http://schemas.microsoft.com/office/drawing/2014/main" id="{6C75D120-BAF7-430C-B58C-4AEE6240F2F4}"/>
              </a:ext>
            </a:extLst>
          </p:cNvPr>
          <p:cNvSpPr/>
          <p:nvPr/>
        </p:nvSpPr>
        <p:spPr>
          <a:xfrm rot="21163122">
            <a:off x="5847169" y="4332798"/>
            <a:ext cx="87096" cy="111060"/>
          </a:xfrm>
          <a:custGeom>
            <a:avLst/>
            <a:gdLst>
              <a:gd name="connsiteX0" fmla="*/ 0 w 1010653"/>
              <a:gd name="connsiteY0" fmla="*/ 1323474 h 2646947"/>
              <a:gd name="connsiteX1" fmla="*/ 505327 w 1010653"/>
              <a:gd name="connsiteY1" fmla="*/ 0 h 2646947"/>
              <a:gd name="connsiteX2" fmla="*/ 1010654 w 1010653"/>
              <a:gd name="connsiteY2" fmla="*/ 1323474 h 2646947"/>
              <a:gd name="connsiteX3" fmla="*/ 505327 w 1010653"/>
              <a:gd name="connsiteY3" fmla="*/ 2646948 h 2646947"/>
              <a:gd name="connsiteX4" fmla="*/ 0 w 1010653"/>
              <a:gd name="connsiteY4" fmla="*/ 1323474 h 2646947"/>
              <a:gd name="connsiteX0" fmla="*/ 72 w 1010726"/>
              <a:gd name="connsiteY0" fmla="*/ 1323474 h 1689116"/>
              <a:gd name="connsiteX1" fmla="*/ 505399 w 1010726"/>
              <a:gd name="connsiteY1" fmla="*/ 0 h 1689116"/>
              <a:gd name="connsiteX2" fmla="*/ 1010726 w 1010726"/>
              <a:gd name="connsiteY2" fmla="*/ 1323474 h 1689116"/>
              <a:gd name="connsiteX3" fmla="*/ 478505 w 1010726"/>
              <a:gd name="connsiteY3" fmla="*/ 1463607 h 1689116"/>
              <a:gd name="connsiteX4" fmla="*/ 72 w 1010726"/>
              <a:gd name="connsiteY4" fmla="*/ 1323474 h 1689116"/>
              <a:gd name="connsiteX0" fmla="*/ 5894 w 1016548"/>
              <a:gd name="connsiteY0" fmla="*/ 1323474 h 2085297"/>
              <a:gd name="connsiteX1" fmla="*/ 511221 w 1016548"/>
              <a:gd name="connsiteY1" fmla="*/ 0 h 2085297"/>
              <a:gd name="connsiteX2" fmla="*/ 1016548 w 1016548"/>
              <a:gd name="connsiteY2" fmla="*/ 1323474 h 2085297"/>
              <a:gd name="connsiteX3" fmla="*/ 484327 w 1016548"/>
              <a:gd name="connsiteY3" fmla="*/ 1463607 h 2085297"/>
              <a:gd name="connsiteX4" fmla="*/ 250537 w 1016548"/>
              <a:gd name="connsiteY4" fmla="*/ 2084531 h 2085297"/>
              <a:gd name="connsiteX5" fmla="*/ 5894 w 1016548"/>
              <a:gd name="connsiteY5" fmla="*/ 1323474 h 2085297"/>
              <a:gd name="connsiteX0" fmla="*/ 5894 w 1032834"/>
              <a:gd name="connsiteY0" fmla="*/ 1323474 h 2085155"/>
              <a:gd name="connsiteX1" fmla="*/ 511221 w 1032834"/>
              <a:gd name="connsiteY1" fmla="*/ 0 h 2085155"/>
              <a:gd name="connsiteX2" fmla="*/ 1016548 w 1032834"/>
              <a:gd name="connsiteY2" fmla="*/ 1323474 h 2085155"/>
              <a:gd name="connsiteX3" fmla="*/ 864619 w 1032834"/>
              <a:gd name="connsiteY3" fmla="*/ 2053154 h 2085155"/>
              <a:gd name="connsiteX4" fmla="*/ 484327 w 1032834"/>
              <a:gd name="connsiteY4" fmla="*/ 1463607 h 2085155"/>
              <a:gd name="connsiteX5" fmla="*/ 250537 w 1032834"/>
              <a:gd name="connsiteY5" fmla="*/ 2084531 h 2085155"/>
              <a:gd name="connsiteX6" fmla="*/ 5894 w 1032834"/>
              <a:gd name="connsiteY6" fmla="*/ 1323474 h 2085155"/>
              <a:gd name="connsiteX0" fmla="*/ 5894 w 1429319"/>
              <a:gd name="connsiteY0" fmla="*/ 1323475 h 2085156"/>
              <a:gd name="connsiteX1" fmla="*/ 511221 w 1429319"/>
              <a:gd name="connsiteY1" fmla="*/ 1 h 2085156"/>
              <a:gd name="connsiteX2" fmla="*/ 1424442 w 1429319"/>
              <a:gd name="connsiteY2" fmla="*/ 1332440 h 2085156"/>
              <a:gd name="connsiteX3" fmla="*/ 864619 w 1429319"/>
              <a:gd name="connsiteY3" fmla="*/ 2053155 h 2085156"/>
              <a:gd name="connsiteX4" fmla="*/ 484327 w 1429319"/>
              <a:gd name="connsiteY4" fmla="*/ 1463608 h 2085156"/>
              <a:gd name="connsiteX5" fmla="*/ 250537 w 1429319"/>
              <a:gd name="connsiteY5" fmla="*/ 2084532 h 2085156"/>
              <a:gd name="connsiteX6" fmla="*/ 5894 w 1429319"/>
              <a:gd name="connsiteY6" fmla="*/ 1323475 h 2085156"/>
              <a:gd name="connsiteX0" fmla="*/ 2269 w 1811176"/>
              <a:gd name="connsiteY0" fmla="*/ 1363834 h 2085174"/>
              <a:gd name="connsiteX1" fmla="*/ 893078 w 1811176"/>
              <a:gd name="connsiteY1" fmla="*/ 19 h 2085174"/>
              <a:gd name="connsiteX2" fmla="*/ 1806299 w 1811176"/>
              <a:gd name="connsiteY2" fmla="*/ 1332458 h 2085174"/>
              <a:gd name="connsiteX3" fmla="*/ 1246476 w 1811176"/>
              <a:gd name="connsiteY3" fmla="*/ 2053173 h 2085174"/>
              <a:gd name="connsiteX4" fmla="*/ 866184 w 1811176"/>
              <a:gd name="connsiteY4" fmla="*/ 1463626 h 2085174"/>
              <a:gd name="connsiteX5" fmla="*/ 632394 w 1811176"/>
              <a:gd name="connsiteY5" fmla="*/ 2084550 h 2085174"/>
              <a:gd name="connsiteX6" fmla="*/ 2269 w 1811176"/>
              <a:gd name="connsiteY6" fmla="*/ 1363834 h 2085174"/>
              <a:gd name="connsiteX0" fmla="*/ 128 w 1809035"/>
              <a:gd name="connsiteY0" fmla="*/ 1552090 h 2273430"/>
              <a:gd name="connsiteX1" fmla="*/ 689231 w 1809035"/>
              <a:gd name="connsiteY1" fmla="*/ 16 h 2273430"/>
              <a:gd name="connsiteX2" fmla="*/ 1804158 w 1809035"/>
              <a:gd name="connsiteY2" fmla="*/ 1520714 h 2273430"/>
              <a:gd name="connsiteX3" fmla="*/ 1244335 w 1809035"/>
              <a:gd name="connsiteY3" fmla="*/ 2241429 h 2273430"/>
              <a:gd name="connsiteX4" fmla="*/ 864043 w 1809035"/>
              <a:gd name="connsiteY4" fmla="*/ 1651882 h 2273430"/>
              <a:gd name="connsiteX5" fmla="*/ 630253 w 1809035"/>
              <a:gd name="connsiteY5" fmla="*/ 2272806 h 2273430"/>
              <a:gd name="connsiteX6" fmla="*/ 128 w 1809035"/>
              <a:gd name="connsiteY6" fmla="*/ 1552090 h 2273430"/>
              <a:gd name="connsiteX0" fmla="*/ 40092 w 1848999"/>
              <a:gd name="connsiteY0" fmla="*/ 1560145 h 2281485"/>
              <a:gd name="connsiteX1" fmla="*/ 136817 w 1848999"/>
              <a:gd name="connsiteY1" fmla="*/ 954084 h 2281485"/>
              <a:gd name="connsiteX2" fmla="*/ 729195 w 1848999"/>
              <a:gd name="connsiteY2" fmla="*/ 8071 h 2281485"/>
              <a:gd name="connsiteX3" fmla="*/ 1844122 w 1848999"/>
              <a:gd name="connsiteY3" fmla="*/ 1528769 h 2281485"/>
              <a:gd name="connsiteX4" fmla="*/ 1284299 w 1848999"/>
              <a:gd name="connsiteY4" fmla="*/ 2249484 h 2281485"/>
              <a:gd name="connsiteX5" fmla="*/ 904007 w 1848999"/>
              <a:gd name="connsiteY5" fmla="*/ 1659937 h 2281485"/>
              <a:gd name="connsiteX6" fmla="*/ 670217 w 1848999"/>
              <a:gd name="connsiteY6" fmla="*/ 2280861 h 2281485"/>
              <a:gd name="connsiteX7" fmla="*/ 40092 w 1848999"/>
              <a:gd name="connsiteY7" fmla="*/ 1560145 h 2281485"/>
              <a:gd name="connsiteX0" fmla="*/ 40092 w 1848999"/>
              <a:gd name="connsiteY0" fmla="*/ 1557671 h 2279011"/>
              <a:gd name="connsiteX1" fmla="*/ 136817 w 1848999"/>
              <a:gd name="connsiteY1" fmla="*/ 951610 h 2279011"/>
              <a:gd name="connsiteX2" fmla="*/ 307146 w 1848999"/>
              <a:gd name="connsiteY2" fmla="*/ 1009882 h 2279011"/>
              <a:gd name="connsiteX3" fmla="*/ 729195 w 1848999"/>
              <a:gd name="connsiteY3" fmla="*/ 5597 h 2279011"/>
              <a:gd name="connsiteX4" fmla="*/ 1844122 w 1848999"/>
              <a:gd name="connsiteY4" fmla="*/ 1526295 h 2279011"/>
              <a:gd name="connsiteX5" fmla="*/ 1284299 w 1848999"/>
              <a:gd name="connsiteY5" fmla="*/ 2247010 h 2279011"/>
              <a:gd name="connsiteX6" fmla="*/ 904007 w 1848999"/>
              <a:gd name="connsiteY6" fmla="*/ 1657463 h 2279011"/>
              <a:gd name="connsiteX7" fmla="*/ 670217 w 1848999"/>
              <a:gd name="connsiteY7" fmla="*/ 2278387 h 2279011"/>
              <a:gd name="connsiteX8" fmla="*/ 40092 w 1848999"/>
              <a:gd name="connsiteY8" fmla="*/ 1557671 h 2279011"/>
              <a:gd name="connsiteX0" fmla="*/ 40092 w 1848999"/>
              <a:gd name="connsiteY0" fmla="*/ 1594321 h 2315661"/>
              <a:gd name="connsiteX1" fmla="*/ 136817 w 1848999"/>
              <a:gd name="connsiteY1" fmla="*/ 988260 h 2315661"/>
              <a:gd name="connsiteX2" fmla="*/ 307146 w 1848999"/>
              <a:gd name="connsiteY2" fmla="*/ 1046532 h 2315661"/>
              <a:gd name="connsiteX3" fmla="*/ 616428 w 1848999"/>
              <a:gd name="connsiteY3" fmla="*/ 477273 h 2315661"/>
              <a:gd name="connsiteX4" fmla="*/ 729195 w 1848999"/>
              <a:gd name="connsiteY4" fmla="*/ 42247 h 2315661"/>
              <a:gd name="connsiteX5" fmla="*/ 1844122 w 1848999"/>
              <a:gd name="connsiteY5" fmla="*/ 1562945 h 2315661"/>
              <a:gd name="connsiteX6" fmla="*/ 1284299 w 1848999"/>
              <a:gd name="connsiteY6" fmla="*/ 2283660 h 2315661"/>
              <a:gd name="connsiteX7" fmla="*/ 904007 w 1848999"/>
              <a:gd name="connsiteY7" fmla="*/ 1694113 h 2315661"/>
              <a:gd name="connsiteX8" fmla="*/ 670217 w 1848999"/>
              <a:gd name="connsiteY8" fmla="*/ 2315037 h 2315661"/>
              <a:gd name="connsiteX9" fmla="*/ 40092 w 1848999"/>
              <a:gd name="connsiteY9" fmla="*/ 1594321 h 2315661"/>
              <a:gd name="connsiteX0" fmla="*/ 40092 w 1845116"/>
              <a:gd name="connsiteY0" fmla="*/ 1552999 h 2274339"/>
              <a:gd name="connsiteX1" fmla="*/ 136817 w 1845116"/>
              <a:gd name="connsiteY1" fmla="*/ 946938 h 2274339"/>
              <a:gd name="connsiteX2" fmla="*/ 307146 w 1845116"/>
              <a:gd name="connsiteY2" fmla="*/ 1005210 h 2274339"/>
              <a:gd name="connsiteX3" fmla="*/ 616428 w 1845116"/>
              <a:gd name="connsiteY3" fmla="*/ 435951 h 2274339"/>
              <a:gd name="connsiteX4" fmla="*/ 729195 w 1845116"/>
              <a:gd name="connsiteY4" fmla="*/ 925 h 2274339"/>
              <a:gd name="connsiteX5" fmla="*/ 1176722 w 1845116"/>
              <a:gd name="connsiteY5" fmla="*/ 359751 h 2274339"/>
              <a:gd name="connsiteX6" fmla="*/ 1844122 w 1845116"/>
              <a:gd name="connsiteY6" fmla="*/ 1521623 h 2274339"/>
              <a:gd name="connsiteX7" fmla="*/ 1284299 w 1845116"/>
              <a:gd name="connsiteY7" fmla="*/ 2242338 h 2274339"/>
              <a:gd name="connsiteX8" fmla="*/ 904007 w 1845116"/>
              <a:gd name="connsiteY8" fmla="*/ 1652791 h 2274339"/>
              <a:gd name="connsiteX9" fmla="*/ 670217 w 1845116"/>
              <a:gd name="connsiteY9" fmla="*/ 2273715 h 2274339"/>
              <a:gd name="connsiteX10" fmla="*/ 40092 w 1845116"/>
              <a:gd name="connsiteY10" fmla="*/ 1552999 h 2274339"/>
              <a:gd name="connsiteX0" fmla="*/ 40092 w 1844880"/>
              <a:gd name="connsiteY0" fmla="*/ 1552522 h 2273862"/>
              <a:gd name="connsiteX1" fmla="*/ 136817 w 1844880"/>
              <a:gd name="connsiteY1" fmla="*/ 946461 h 2273862"/>
              <a:gd name="connsiteX2" fmla="*/ 307146 w 1844880"/>
              <a:gd name="connsiteY2" fmla="*/ 1004733 h 2273862"/>
              <a:gd name="connsiteX3" fmla="*/ 616428 w 1844880"/>
              <a:gd name="connsiteY3" fmla="*/ 435474 h 2273862"/>
              <a:gd name="connsiteX4" fmla="*/ 729195 w 1844880"/>
              <a:gd name="connsiteY4" fmla="*/ 448 h 2273862"/>
              <a:gd name="connsiteX5" fmla="*/ 1176722 w 1844880"/>
              <a:gd name="connsiteY5" fmla="*/ 359274 h 2273862"/>
              <a:gd name="connsiteX6" fmla="*/ 1364981 w 1844880"/>
              <a:gd name="connsiteY6" fmla="*/ 811992 h 2273862"/>
              <a:gd name="connsiteX7" fmla="*/ 1844122 w 1844880"/>
              <a:gd name="connsiteY7" fmla="*/ 1521146 h 2273862"/>
              <a:gd name="connsiteX8" fmla="*/ 1284299 w 1844880"/>
              <a:gd name="connsiteY8" fmla="*/ 2241861 h 2273862"/>
              <a:gd name="connsiteX9" fmla="*/ 904007 w 1844880"/>
              <a:gd name="connsiteY9" fmla="*/ 1652314 h 2273862"/>
              <a:gd name="connsiteX10" fmla="*/ 670217 w 1844880"/>
              <a:gd name="connsiteY10" fmla="*/ 2273238 h 2273862"/>
              <a:gd name="connsiteX11" fmla="*/ 40092 w 1844880"/>
              <a:gd name="connsiteY11" fmla="*/ 1552522 h 2273862"/>
              <a:gd name="connsiteX0" fmla="*/ 40092 w 1847464"/>
              <a:gd name="connsiteY0" fmla="*/ 1552522 h 2273862"/>
              <a:gd name="connsiteX1" fmla="*/ 136817 w 1847464"/>
              <a:gd name="connsiteY1" fmla="*/ 946461 h 2273862"/>
              <a:gd name="connsiteX2" fmla="*/ 307146 w 1847464"/>
              <a:gd name="connsiteY2" fmla="*/ 1004733 h 2273862"/>
              <a:gd name="connsiteX3" fmla="*/ 616428 w 1847464"/>
              <a:gd name="connsiteY3" fmla="*/ 435474 h 2273862"/>
              <a:gd name="connsiteX4" fmla="*/ 729195 w 1847464"/>
              <a:gd name="connsiteY4" fmla="*/ 448 h 2273862"/>
              <a:gd name="connsiteX5" fmla="*/ 1176722 w 1847464"/>
              <a:gd name="connsiteY5" fmla="*/ 359274 h 2273862"/>
              <a:gd name="connsiteX6" fmla="*/ 1364981 w 1847464"/>
              <a:gd name="connsiteY6" fmla="*/ 811992 h 2273862"/>
              <a:gd name="connsiteX7" fmla="*/ 1607028 w 1847464"/>
              <a:gd name="connsiteY7" fmla="*/ 610285 h 2273862"/>
              <a:gd name="connsiteX8" fmla="*/ 1844122 w 1847464"/>
              <a:gd name="connsiteY8" fmla="*/ 1521146 h 2273862"/>
              <a:gd name="connsiteX9" fmla="*/ 1284299 w 1847464"/>
              <a:gd name="connsiteY9" fmla="*/ 2241861 h 2273862"/>
              <a:gd name="connsiteX10" fmla="*/ 904007 w 1847464"/>
              <a:gd name="connsiteY10" fmla="*/ 1652314 h 2273862"/>
              <a:gd name="connsiteX11" fmla="*/ 670217 w 1847464"/>
              <a:gd name="connsiteY11" fmla="*/ 2273238 h 2273862"/>
              <a:gd name="connsiteX12" fmla="*/ 40092 w 1847464"/>
              <a:gd name="connsiteY12" fmla="*/ 1552522 h 2273862"/>
              <a:gd name="connsiteX0" fmla="*/ 40092 w 1857496"/>
              <a:gd name="connsiteY0" fmla="*/ 1552522 h 2273862"/>
              <a:gd name="connsiteX1" fmla="*/ 136817 w 1857496"/>
              <a:gd name="connsiteY1" fmla="*/ 946461 h 2273862"/>
              <a:gd name="connsiteX2" fmla="*/ 307146 w 1857496"/>
              <a:gd name="connsiteY2" fmla="*/ 1004733 h 2273862"/>
              <a:gd name="connsiteX3" fmla="*/ 616428 w 1857496"/>
              <a:gd name="connsiteY3" fmla="*/ 435474 h 2273862"/>
              <a:gd name="connsiteX4" fmla="*/ 729195 w 1857496"/>
              <a:gd name="connsiteY4" fmla="*/ 448 h 2273862"/>
              <a:gd name="connsiteX5" fmla="*/ 1176722 w 1857496"/>
              <a:gd name="connsiteY5" fmla="*/ 359274 h 2273862"/>
              <a:gd name="connsiteX6" fmla="*/ 1364981 w 1857496"/>
              <a:gd name="connsiteY6" fmla="*/ 811992 h 2273862"/>
              <a:gd name="connsiteX7" fmla="*/ 1607028 w 1857496"/>
              <a:gd name="connsiteY7" fmla="*/ 610285 h 2273862"/>
              <a:gd name="connsiteX8" fmla="*/ 1642887 w 1857496"/>
              <a:gd name="connsiteY8" fmla="*/ 865779 h 2273862"/>
              <a:gd name="connsiteX9" fmla="*/ 1844122 w 1857496"/>
              <a:gd name="connsiteY9" fmla="*/ 1521146 h 2273862"/>
              <a:gd name="connsiteX10" fmla="*/ 1284299 w 1857496"/>
              <a:gd name="connsiteY10" fmla="*/ 2241861 h 2273862"/>
              <a:gd name="connsiteX11" fmla="*/ 904007 w 1857496"/>
              <a:gd name="connsiteY11" fmla="*/ 1652314 h 2273862"/>
              <a:gd name="connsiteX12" fmla="*/ 670217 w 1857496"/>
              <a:gd name="connsiteY12" fmla="*/ 2273238 h 2273862"/>
              <a:gd name="connsiteX13" fmla="*/ 40092 w 1857496"/>
              <a:gd name="connsiteY13" fmla="*/ 1552522 h 2273862"/>
              <a:gd name="connsiteX0" fmla="*/ 40092 w 1857496"/>
              <a:gd name="connsiteY0" fmla="*/ 1552522 h 2292342"/>
              <a:gd name="connsiteX1" fmla="*/ 136817 w 1857496"/>
              <a:gd name="connsiteY1" fmla="*/ 946461 h 2292342"/>
              <a:gd name="connsiteX2" fmla="*/ 307146 w 1857496"/>
              <a:gd name="connsiteY2" fmla="*/ 1004733 h 2292342"/>
              <a:gd name="connsiteX3" fmla="*/ 616428 w 1857496"/>
              <a:gd name="connsiteY3" fmla="*/ 435474 h 2292342"/>
              <a:gd name="connsiteX4" fmla="*/ 729195 w 1857496"/>
              <a:gd name="connsiteY4" fmla="*/ 448 h 2292342"/>
              <a:gd name="connsiteX5" fmla="*/ 1176722 w 1857496"/>
              <a:gd name="connsiteY5" fmla="*/ 359274 h 2292342"/>
              <a:gd name="connsiteX6" fmla="*/ 1364981 w 1857496"/>
              <a:gd name="connsiteY6" fmla="*/ 811992 h 2292342"/>
              <a:gd name="connsiteX7" fmla="*/ 1607028 w 1857496"/>
              <a:gd name="connsiteY7" fmla="*/ 610285 h 2292342"/>
              <a:gd name="connsiteX8" fmla="*/ 1642887 w 1857496"/>
              <a:gd name="connsiteY8" fmla="*/ 865779 h 2292342"/>
              <a:gd name="connsiteX9" fmla="*/ 1844122 w 1857496"/>
              <a:gd name="connsiteY9" fmla="*/ 1521146 h 2292342"/>
              <a:gd name="connsiteX10" fmla="*/ 1284299 w 1857496"/>
              <a:gd name="connsiteY10" fmla="*/ 2241861 h 2292342"/>
              <a:gd name="connsiteX11" fmla="*/ 904007 w 1857496"/>
              <a:gd name="connsiteY11" fmla="*/ 1652314 h 2292342"/>
              <a:gd name="connsiteX12" fmla="*/ 670217 w 1857496"/>
              <a:gd name="connsiteY12" fmla="*/ 2291732 h 2292342"/>
              <a:gd name="connsiteX13" fmla="*/ 40092 w 1857496"/>
              <a:gd name="connsiteY13" fmla="*/ 1552522 h 2292342"/>
              <a:gd name="connsiteX0" fmla="*/ 40092 w 1857496"/>
              <a:gd name="connsiteY0" fmla="*/ 1552522 h 2292146"/>
              <a:gd name="connsiteX1" fmla="*/ 136817 w 1857496"/>
              <a:gd name="connsiteY1" fmla="*/ 946461 h 2292146"/>
              <a:gd name="connsiteX2" fmla="*/ 307146 w 1857496"/>
              <a:gd name="connsiteY2" fmla="*/ 1004733 h 2292146"/>
              <a:gd name="connsiteX3" fmla="*/ 616428 w 1857496"/>
              <a:gd name="connsiteY3" fmla="*/ 435474 h 2292146"/>
              <a:gd name="connsiteX4" fmla="*/ 729195 w 1857496"/>
              <a:gd name="connsiteY4" fmla="*/ 448 h 2292146"/>
              <a:gd name="connsiteX5" fmla="*/ 1176722 w 1857496"/>
              <a:gd name="connsiteY5" fmla="*/ 359274 h 2292146"/>
              <a:gd name="connsiteX6" fmla="*/ 1364981 w 1857496"/>
              <a:gd name="connsiteY6" fmla="*/ 811992 h 2292146"/>
              <a:gd name="connsiteX7" fmla="*/ 1607028 w 1857496"/>
              <a:gd name="connsiteY7" fmla="*/ 610285 h 2292146"/>
              <a:gd name="connsiteX8" fmla="*/ 1642887 w 1857496"/>
              <a:gd name="connsiteY8" fmla="*/ 865779 h 2292146"/>
              <a:gd name="connsiteX9" fmla="*/ 1844122 w 1857496"/>
              <a:gd name="connsiteY9" fmla="*/ 1521146 h 2292146"/>
              <a:gd name="connsiteX10" fmla="*/ 1284299 w 1857496"/>
              <a:gd name="connsiteY10" fmla="*/ 2241861 h 2292146"/>
              <a:gd name="connsiteX11" fmla="*/ 922501 w 1857496"/>
              <a:gd name="connsiteY11" fmla="*/ 1335870 h 2292146"/>
              <a:gd name="connsiteX12" fmla="*/ 670217 w 1857496"/>
              <a:gd name="connsiteY12" fmla="*/ 2291732 h 2292146"/>
              <a:gd name="connsiteX13" fmla="*/ 40092 w 1857496"/>
              <a:gd name="connsiteY13" fmla="*/ 1552522 h 2292146"/>
              <a:gd name="connsiteX0" fmla="*/ 40092 w 1857496"/>
              <a:gd name="connsiteY0" fmla="*/ 1552522 h 2294419"/>
              <a:gd name="connsiteX1" fmla="*/ 136817 w 1857496"/>
              <a:gd name="connsiteY1" fmla="*/ 946461 h 2294419"/>
              <a:gd name="connsiteX2" fmla="*/ 307146 w 1857496"/>
              <a:gd name="connsiteY2" fmla="*/ 1004733 h 2294419"/>
              <a:gd name="connsiteX3" fmla="*/ 616428 w 1857496"/>
              <a:gd name="connsiteY3" fmla="*/ 435474 h 2294419"/>
              <a:gd name="connsiteX4" fmla="*/ 729195 w 1857496"/>
              <a:gd name="connsiteY4" fmla="*/ 448 h 2294419"/>
              <a:gd name="connsiteX5" fmla="*/ 1176722 w 1857496"/>
              <a:gd name="connsiteY5" fmla="*/ 359274 h 2294419"/>
              <a:gd name="connsiteX6" fmla="*/ 1364981 w 1857496"/>
              <a:gd name="connsiteY6" fmla="*/ 811992 h 2294419"/>
              <a:gd name="connsiteX7" fmla="*/ 1607028 w 1857496"/>
              <a:gd name="connsiteY7" fmla="*/ 610285 h 2294419"/>
              <a:gd name="connsiteX8" fmla="*/ 1642887 w 1857496"/>
              <a:gd name="connsiteY8" fmla="*/ 865779 h 2294419"/>
              <a:gd name="connsiteX9" fmla="*/ 1844122 w 1857496"/>
              <a:gd name="connsiteY9" fmla="*/ 1521146 h 2294419"/>
              <a:gd name="connsiteX10" fmla="*/ 1284299 w 1857496"/>
              <a:gd name="connsiteY10" fmla="*/ 2241861 h 2294419"/>
              <a:gd name="connsiteX11" fmla="*/ 922501 w 1857496"/>
              <a:gd name="connsiteY11" fmla="*/ 1335870 h 2294419"/>
              <a:gd name="connsiteX12" fmla="*/ 644672 w 1857496"/>
              <a:gd name="connsiteY12" fmla="*/ 1796608 h 2294419"/>
              <a:gd name="connsiteX13" fmla="*/ 670217 w 1857496"/>
              <a:gd name="connsiteY13" fmla="*/ 2291732 h 2294419"/>
              <a:gd name="connsiteX14" fmla="*/ 40092 w 1857496"/>
              <a:gd name="connsiteY14" fmla="*/ 1552522 h 2294419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926915 w 1857800"/>
              <a:gd name="connsiteY11" fmla="*/ 1339980 h 2287227"/>
              <a:gd name="connsiteX12" fmla="*/ 636756 w 1857800"/>
              <a:gd name="connsiteY12" fmla="*/ 1794554 h 2287227"/>
              <a:gd name="connsiteX13" fmla="*/ 674630 w 1857800"/>
              <a:gd name="connsiteY13" fmla="*/ 2281458 h 2287227"/>
              <a:gd name="connsiteX14" fmla="*/ 40396 w 1857800"/>
              <a:gd name="connsiteY14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03665"/>
              <a:gd name="connsiteY0" fmla="*/ 1552522 h 2287227"/>
              <a:gd name="connsiteX1" fmla="*/ 137121 w 1803665"/>
              <a:gd name="connsiteY1" fmla="*/ 946461 h 2287227"/>
              <a:gd name="connsiteX2" fmla="*/ 307450 w 1803665"/>
              <a:gd name="connsiteY2" fmla="*/ 1004733 h 2287227"/>
              <a:gd name="connsiteX3" fmla="*/ 616732 w 1803665"/>
              <a:gd name="connsiteY3" fmla="*/ 435474 h 2287227"/>
              <a:gd name="connsiteX4" fmla="*/ 729499 w 1803665"/>
              <a:gd name="connsiteY4" fmla="*/ 448 h 2287227"/>
              <a:gd name="connsiteX5" fmla="*/ 1177026 w 1803665"/>
              <a:gd name="connsiteY5" fmla="*/ 359274 h 2287227"/>
              <a:gd name="connsiteX6" fmla="*/ 1365285 w 1803665"/>
              <a:gd name="connsiteY6" fmla="*/ 811992 h 2287227"/>
              <a:gd name="connsiteX7" fmla="*/ 1607332 w 1803665"/>
              <a:gd name="connsiteY7" fmla="*/ 610285 h 2287227"/>
              <a:gd name="connsiteX8" fmla="*/ 1643191 w 1803665"/>
              <a:gd name="connsiteY8" fmla="*/ 865779 h 2287227"/>
              <a:gd name="connsiteX9" fmla="*/ 1799220 w 1803665"/>
              <a:gd name="connsiteY9" fmla="*/ 1558133 h 2287227"/>
              <a:gd name="connsiteX10" fmla="*/ 1257890 w 1803665"/>
              <a:gd name="connsiteY10" fmla="*/ 2241861 h 2287227"/>
              <a:gd name="connsiteX11" fmla="*/ 1222383 w 1803665"/>
              <a:gd name="connsiteY11" fmla="*/ 1753457 h 2287227"/>
              <a:gd name="connsiteX12" fmla="*/ 924860 w 1803665"/>
              <a:gd name="connsiteY12" fmla="*/ 1354364 h 2287227"/>
              <a:gd name="connsiteX13" fmla="*/ 636756 w 1803665"/>
              <a:gd name="connsiteY13" fmla="*/ 1794554 h 2287227"/>
              <a:gd name="connsiteX14" fmla="*/ 674630 w 1803665"/>
              <a:gd name="connsiteY14" fmla="*/ 2281458 h 2287227"/>
              <a:gd name="connsiteX15" fmla="*/ 40396 w 1803665"/>
              <a:gd name="connsiteY15" fmla="*/ 1552522 h 2287227"/>
              <a:gd name="connsiteX0" fmla="*/ 40396 w 1800471"/>
              <a:gd name="connsiteY0" fmla="*/ 1552522 h 2287227"/>
              <a:gd name="connsiteX1" fmla="*/ 137121 w 1800471"/>
              <a:gd name="connsiteY1" fmla="*/ 946461 h 2287227"/>
              <a:gd name="connsiteX2" fmla="*/ 307450 w 1800471"/>
              <a:gd name="connsiteY2" fmla="*/ 1004733 h 2287227"/>
              <a:gd name="connsiteX3" fmla="*/ 616732 w 1800471"/>
              <a:gd name="connsiteY3" fmla="*/ 435474 h 2287227"/>
              <a:gd name="connsiteX4" fmla="*/ 729499 w 1800471"/>
              <a:gd name="connsiteY4" fmla="*/ 448 h 2287227"/>
              <a:gd name="connsiteX5" fmla="*/ 1177026 w 1800471"/>
              <a:gd name="connsiteY5" fmla="*/ 359274 h 2287227"/>
              <a:gd name="connsiteX6" fmla="*/ 1365285 w 1800471"/>
              <a:gd name="connsiteY6" fmla="*/ 811992 h 2287227"/>
              <a:gd name="connsiteX7" fmla="*/ 1607332 w 1800471"/>
              <a:gd name="connsiteY7" fmla="*/ 610285 h 2287227"/>
              <a:gd name="connsiteX8" fmla="*/ 1643191 w 1800471"/>
              <a:gd name="connsiteY8" fmla="*/ 865779 h 2287227"/>
              <a:gd name="connsiteX9" fmla="*/ 1799220 w 1800471"/>
              <a:gd name="connsiteY9" fmla="*/ 1558133 h 2287227"/>
              <a:gd name="connsiteX10" fmla="*/ 1257890 w 1800471"/>
              <a:gd name="connsiteY10" fmla="*/ 2241861 h 2287227"/>
              <a:gd name="connsiteX11" fmla="*/ 1222383 w 1800471"/>
              <a:gd name="connsiteY11" fmla="*/ 1753457 h 2287227"/>
              <a:gd name="connsiteX12" fmla="*/ 924860 w 1800471"/>
              <a:gd name="connsiteY12" fmla="*/ 1354364 h 2287227"/>
              <a:gd name="connsiteX13" fmla="*/ 636756 w 1800471"/>
              <a:gd name="connsiteY13" fmla="*/ 1794554 h 2287227"/>
              <a:gd name="connsiteX14" fmla="*/ 674630 w 1800471"/>
              <a:gd name="connsiteY14" fmla="*/ 2281458 h 2287227"/>
              <a:gd name="connsiteX15" fmla="*/ 40396 w 1800471"/>
              <a:gd name="connsiteY15" fmla="*/ 1552522 h 2287227"/>
              <a:gd name="connsiteX0" fmla="*/ 40396 w 1808639"/>
              <a:gd name="connsiteY0" fmla="*/ 1552522 h 2287227"/>
              <a:gd name="connsiteX1" fmla="*/ 137121 w 1808639"/>
              <a:gd name="connsiteY1" fmla="*/ 946461 h 2287227"/>
              <a:gd name="connsiteX2" fmla="*/ 307450 w 1808639"/>
              <a:gd name="connsiteY2" fmla="*/ 1004733 h 2287227"/>
              <a:gd name="connsiteX3" fmla="*/ 616732 w 1808639"/>
              <a:gd name="connsiteY3" fmla="*/ 435474 h 2287227"/>
              <a:gd name="connsiteX4" fmla="*/ 729499 w 1808639"/>
              <a:gd name="connsiteY4" fmla="*/ 448 h 2287227"/>
              <a:gd name="connsiteX5" fmla="*/ 1177026 w 1808639"/>
              <a:gd name="connsiteY5" fmla="*/ 359274 h 2287227"/>
              <a:gd name="connsiteX6" fmla="*/ 1365285 w 1808639"/>
              <a:gd name="connsiteY6" fmla="*/ 811992 h 2287227"/>
              <a:gd name="connsiteX7" fmla="*/ 1607332 w 1808639"/>
              <a:gd name="connsiteY7" fmla="*/ 610285 h 2287227"/>
              <a:gd name="connsiteX8" fmla="*/ 1643191 w 1808639"/>
              <a:gd name="connsiteY8" fmla="*/ 865779 h 2287227"/>
              <a:gd name="connsiteX9" fmla="*/ 1807440 w 1808639"/>
              <a:gd name="connsiteY9" fmla="*/ 1558133 h 2287227"/>
              <a:gd name="connsiteX10" fmla="*/ 1257890 w 1808639"/>
              <a:gd name="connsiteY10" fmla="*/ 2241861 h 2287227"/>
              <a:gd name="connsiteX11" fmla="*/ 1222383 w 1808639"/>
              <a:gd name="connsiteY11" fmla="*/ 1753457 h 2287227"/>
              <a:gd name="connsiteX12" fmla="*/ 924860 w 1808639"/>
              <a:gd name="connsiteY12" fmla="*/ 1354364 h 2287227"/>
              <a:gd name="connsiteX13" fmla="*/ 636756 w 1808639"/>
              <a:gd name="connsiteY13" fmla="*/ 1794554 h 2287227"/>
              <a:gd name="connsiteX14" fmla="*/ 674630 w 1808639"/>
              <a:gd name="connsiteY14" fmla="*/ 2281458 h 2287227"/>
              <a:gd name="connsiteX15" fmla="*/ 40396 w 1808639"/>
              <a:gd name="connsiteY15" fmla="*/ 1552522 h 2287227"/>
              <a:gd name="connsiteX0" fmla="*/ 40396 w 1808113"/>
              <a:gd name="connsiteY0" fmla="*/ 1552522 h 2287227"/>
              <a:gd name="connsiteX1" fmla="*/ 137121 w 1808113"/>
              <a:gd name="connsiteY1" fmla="*/ 946461 h 2287227"/>
              <a:gd name="connsiteX2" fmla="*/ 307450 w 1808113"/>
              <a:gd name="connsiteY2" fmla="*/ 1004733 h 2287227"/>
              <a:gd name="connsiteX3" fmla="*/ 616732 w 1808113"/>
              <a:gd name="connsiteY3" fmla="*/ 435474 h 2287227"/>
              <a:gd name="connsiteX4" fmla="*/ 729499 w 1808113"/>
              <a:gd name="connsiteY4" fmla="*/ 448 h 2287227"/>
              <a:gd name="connsiteX5" fmla="*/ 1177026 w 1808113"/>
              <a:gd name="connsiteY5" fmla="*/ 359274 h 2287227"/>
              <a:gd name="connsiteX6" fmla="*/ 1365285 w 1808113"/>
              <a:gd name="connsiteY6" fmla="*/ 811992 h 2287227"/>
              <a:gd name="connsiteX7" fmla="*/ 1607332 w 1808113"/>
              <a:gd name="connsiteY7" fmla="*/ 610285 h 2287227"/>
              <a:gd name="connsiteX8" fmla="*/ 1643191 w 1808113"/>
              <a:gd name="connsiteY8" fmla="*/ 865779 h 2287227"/>
              <a:gd name="connsiteX9" fmla="*/ 1807440 w 1808113"/>
              <a:gd name="connsiteY9" fmla="*/ 1558133 h 2287227"/>
              <a:gd name="connsiteX10" fmla="*/ 1257890 w 1808113"/>
              <a:gd name="connsiteY10" fmla="*/ 2241861 h 2287227"/>
              <a:gd name="connsiteX11" fmla="*/ 1222383 w 1808113"/>
              <a:gd name="connsiteY11" fmla="*/ 1753457 h 2287227"/>
              <a:gd name="connsiteX12" fmla="*/ 924860 w 1808113"/>
              <a:gd name="connsiteY12" fmla="*/ 1354364 h 2287227"/>
              <a:gd name="connsiteX13" fmla="*/ 636756 w 1808113"/>
              <a:gd name="connsiteY13" fmla="*/ 1794554 h 2287227"/>
              <a:gd name="connsiteX14" fmla="*/ 674630 w 1808113"/>
              <a:gd name="connsiteY14" fmla="*/ 2281458 h 2287227"/>
              <a:gd name="connsiteX15" fmla="*/ 40396 w 1808113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6624 h 2291329"/>
              <a:gd name="connsiteX1" fmla="*/ 137121 w 1807440"/>
              <a:gd name="connsiteY1" fmla="*/ 950563 h 2291329"/>
              <a:gd name="connsiteX2" fmla="*/ 307450 w 1807440"/>
              <a:gd name="connsiteY2" fmla="*/ 1008835 h 2291329"/>
              <a:gd name="connsiteX3" fmla="*/ 616732 w 1807440"/>
              <a:gd name="connsiteY3" fmla="*/ 439576 h 2291329"/>
              <a:gd name="connsiteX4" fmla="*/ 651415 w 1807440"/>
              <a:gd name="connsiteY4" fmla="*/ 440 h 2291329"/>
              <a:gd name="connsiteX5" fmla="*/ 1177026 w 1807440"/>
              <a:gd name="connsiteY5" fmla="*/ 363376 h 2291329"/>
              <a:gd name="connsiteX6" fmla="*/ 1365285 w 1807440"/>
              <a:gd name="connsiteY6" fmla="*/ 816094 h 2291329"/>
              <a:gd name="connsiteX7" fmla="*/ 1623770 w 1807440"/>
              <a:gd name="connsiteY7" fmla="*/ 622606 h 2291329"/>
              <a:gd name="connsiteX8" fmla="*/ 1626752 w 1807440"/>
              <a:gd name="connsiteY8" fmla="*/ 863717 h 2291329"/>
              <a:gd name="connsiteX9" fmla="*/ 1807440 w 1807440"/>
              <a:gd name="connsiteY9" fmla="*/ 1562235 h 2291329"/>
              <a:gd name="connsiteX10" fmla="*/ 1257890 w 1807440"/>
              <a:gd name="connsiteY10" fmla="*/ 2245963 h 2291329"/>
              <a:gd name="connsiteX11" fmla="*/ 1222383 w 1807440"/>
              <a:gd name="connsiteY11" fmla="*/ 1757559 h 2291329"/>
              <a:gd name="connsiteX12" fmla="*/ 924860 w 1807440"/>
              <a:gd name="connsiteY12" fmla="*/ 1358466 h 2291329"/>
              <a:gd name="connsiteX13" fmla="*/ 636756 w 1807440"/>
              <a:gd name="connsiteY13" fmla="*/ 1798656 h 2291329"/>
              <a:gd name="connsiteX14" fmla="*/ 674630 w 1807440"/>
              <a:gd name="connsiteY14" fmla="*/ 2285560 h 2291329"/>
              <a:gd name="connsiteX15" fmla="*/ 40396 w 1807440"/>
              <a:gd name="connsiteY15" fmla="*/ 1556624 h 2291329"/>
              <a:gd name="connsiteX0" fmla="*/ 40396 w 1807440"/>
              <a:gd name="connsiteY0" fmla="*/ 1556864 h 2291569"/>
              <a:gd name="connsiteX1" fmla="*/ 137121 w 1807440"/>
              <a:gd name="connsiteY1" fmla="*/ 950803 h 2291569"/>
              <a:gd name="connsiteX2" fmla="*/ 307450 w 1807440"/>
              <a:gd name="connsiteY2" fmla="*/ 1009075 h 2291569"/>
              <a:gd name="connsiteX3" fmla="*/ 616732 w 1807440"/>
              <a:gd name="connsiteY3" fmla="*/ 439816 h 2291569"/>
              <a:gd name="connsiteX4" fmla="*/ 651415 w 1807440"/>
              <a:gd name="connsiteY4" fmla="*/ 680 h 2291569"/>
              <a:gd name="connsiteX5" fmla="*/ 1172917 w 1807440"/>
              <a:gd name="connsiteY5" fmla="*/ 347177 h 2291569"/>
              <a:gd name="connsiteX6" fmla="*/ 1365285 w 1807440"/>
              <a:gd name="connsiteY6" fmla="*/ 816334 h 2291569"/>
              <a:gd name="connsiteX7" fmla="*/ 1623770 w 1807440"/>
              <a:gd name="connsiteY7" fmla="*/ 622846 h 2291569"/>
              <a:gd name="connsiteX8" fmla="*/ 1626752 w 1807440"/>
              <a:gd name="connsiteY8" fmla="*/ 863957 h 2291569"/>
              <a:gd name="connsiteX9" fmla="*/ 1807440 w 1807440"/>
              <a:gd name="connsiteY9" fmla="*/ 1562475 h 2291569"/>
              <a:gd name="connsiteX10" fmla="*/ 1257890 w 1807440"/>
              <a:gd name="connsiteY10" fmla="*/ 2246203 h 2291569"/>
              <a:gd name="connsiteX11" fmla="*/ 1222383 w 1807440"/>
              <a:gd name="connsiteY11" fmla="*/ 1757799 h 2291569"/>
              <a:gd name="connsiteX12" fmla="*/ 924860 w 1807440"/>
              <a:gd name="connsiteY12" fmla="*/ 1358706 h 2291569"/>
              <a:gd name="connsiteX13" fmla="*/ 636756 w 1807440"/>
              <a:gd name="connsiteY13" fmla="*/ 1798896 h 2291569"/>
              <a:gd name="connsiteX14" fmla="*/ 674630 w 1807440"/>
              <a:gd name="connsiteY14" fmla="*/ 2285800 h 2291569"/>
              <a:gd name="connsiteX15" fmla="*/ 40396 w 1807440"/>
              <a:gd name="connsiteY15" fmla="*/ 1556864 h 2291569"/>
              <a:gd name="connsiteX0" fmla="*/ 40396 w 1807440"/>
              <a:gd name="connsiteY0" fmla="*/ 1556933 h 2291638"/>
              <a:gd name="connsiteX1" fmla="*/ 137121 w 1807440"/>
              <a:gd name="connsiteY1" fmla="*/ 950872 h 2291638"/>
              <a:gd name="connsiteX2" fmla="*/ 307450 w 1807440"/>
              <a:gd name="connsiteY2" fmla="*/ 1009144 h 2291638"/>
              <a:gd name="connsiteX3" fmla="*/ 616732 w 1807440"/>
              <a:gd name="connsiteY3" fmla="*/ 439885 h 2291638"/>
              <a:gd name="connsiteX4" fmla="*/ 651415 w 1807440"/>
              <a:gd name="connsiteY4" fmla="*/ 749 h 2291638"/>
              <a:gd name="connsiteX5" fmla="*/ 1172917 w 1807440"/>
              <a:gd name="connsiteY5" fmla="*/ 347246 h 2291638"/>
              <a:gd name="connsiteX6" fmla="*/ 1365285 w 1807440"/>
              <a:gd name="connsiteY6" fmla="*/ 816403 h 2291638"/>
              <a:gd name="connsiteX7" fmla="*/ 1623770 w 1807440"/>
              <a:gd name="connsiteY7" fmla="*/ 622915 h 2291638"/>
              <a:gd name="connsiteX8" fmla="*/ 1626752 w 1807440"/>
              <a:gd name="connsiteY8" fmla="*/ 864026 h 2291638"/>
              <a:gd name="connsiteX9" fmla="*/ 1807440 w 1807440"/>
              <a:gd name="connsiteY9" fmla="*/ 1562544 h 2291638"/>
              <a:gd name="connsiteX10" fmla="*/ 1257890 w 1807440"/>
              <a:gd name="connsiteY10" fmla="*/ 2246272 h 2291638"/>
              <a:gd name="connsiteX11" fmla="*/ 1222383 w 1807440"/>
              <a:gd name="connsiteY11" fmla="*/ 1757868 h 2291638"/>
              <a:gd name="connsiteX12" fmla="*/ 924860 w 1807440"/>
              <a:gd name="connsiteY12" fmla="*/ 1358775 h 2291638"/>
              <a:gd name="connsiteX13" fmla="*/ 636756 w 1807440"/>
              <a:gd name="connsiteY13" fmla="*/ 1798965 h 2291638"/>
              <a:gd name="connsiteX14" fmla="*/ 674630 w 1807440"/>
              <a:gd name="connsiteY14" fmla="*/ 2285869 h 2291638"/>
              <a:gd name="connsiteX15" fmla="*/ 40396 w 1807440"/>
              <a:gd name="connsiteY15" fmla="*/ 1556933 h 2291638"/>
              <a:gd name="connsiteX0" fmla="*/ 40396 w 1807440"/>
              <a:gd name="connsiteY0" fmla="*/ 1563078 h 2297783"/>
              <a:gd name="connsiteX1" fmla="*/ 137121 w 1807440"/>
              <a:gd name="connsiteY1" fmla="*/ 957017 h 2297783"/>
              <a:gd name="connsiteX2" fmla="*/ 307450 w 1807440"/>
              <a:gd name="connsiteY2" fmla="*/ 1015289 h 2297783"/>
              <a:gd name="connsiteX3" fmla="*/ 616732 w 1807440"/>
              <a:gd name="connsiteY3" fmla="*/ 446030 h 2297783"/>
              <a:gd name="connsiteX4" fmla="*/ 647306 w 1807440"/>
              <a:gd name="connsiteY4" fmla="*/ 730 h 2297783"/>
              <a:gd name="connsiteX5" fmla="*/ 1172917 w 1807440"/>
              <a:gd name="connsiteY5" fmla="*/ 353391 h 2297783"/>
              <a:gd name="connsiteX6" fmla="*/ 1365285 w 1807440"/>
              <a:gd name="connsiteY6" fmla="*/ 822548 h 2297783"/>
              <a:gd name="connsiteX7" fmla="*/ 1623770 w 1807440"/>
              <a:gd name="connsiteY7" fmla="*/ 629060 h 2297783"/>
              <a:gd name="connsiteX8" fmla="*/ 1626752 w 1807440"/>
              <a:gd name="connsiteY8" fmla="*/ 870171 h 2297783"/>
              <a:gd name="connsiteX9" fmla="*/ 1807440 w 1807440"/>
              <a:gd name="connsiteY9" fmla="*/ 1568689 h 2297783"/>
              <a:gd name="connsiteX10" fmla="*/ 1257890 w 1807440"/>
              <a:gd name="connsiteY10" fmla="*/ 2252417 h 2297783"/>
              <a:gd name="connsiteX11" fmla="*/ 1222383 w 1807440"/>
              <a:gd name="connsiteY11" fmla="*/ 1764013 h 2297783"/>
              <a:gd name="connsiteX12" fmla="*/ 924860 w 1807440"/>
              <a:gd name="connsiteY12" fmla="*/ 1364920 h 2297783"/>
              <a:gd name="connsiteX13" fmla="*/ 636756 w 1807440"/>
              <a:gd name="connsiteY13" fmla="*/ 1805110 h 2297783"/>
              <a:gd name="connsiteX14" fmla="*/ 674630 w 1807440"/>
              <a:gd name="connsiteY14" fmla="*/ 2292014 h 2297783"/>
              <a:gd name="connsiteX15" fmla="*/ 40396 w 1807440"/>
              <a:gd name="connsiteY15" fmla="*/ 1563078 h 2297783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47306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50800 w 1780857"/>
              <a:gd name="connsiteY0" fmla="*/ 1862855 h 2303719"/>
              <a:gd name="connsiteX1" fmla="*/ 110538 w 1780857"/>
              <a:gd name="connsiteY1" fmla="*/ 962953 h 2303719"/>
              <a:gd name="connsiteX2" fmla="*/ 233605 w 1780857"/>
              <a:gd name="connsiteY2" fmla="*/ 1052047 h 2303719"/>
              <a:gd name="connsiteX3" fmla="*/ 590149 w 1780857"/>
              <a:gd name="connsiteY3" fmla="*/ 451966 h 2303719"/>
              <a:gd name="connsiteX4" fmla="*/ 608394 w 1780857"/>
              <a:gd name="connsiteY4" fmla="*/ 6666 h 2303719"/>
              <a:gd name="connsiteX5" fmla="*/ 1146334 w 1780857"/>
              <a:gd name="connsiteY5" fmla="*/ 359327 h 2303719"/>
              <a:gd name="connsiteX6" fmla="*/ 1338702 w 1780857"/>
              <a:gd name="connsiteY6" fmla="*/ 828484 h 2303719"/>
              <a:gd name="connsiteX7" fmla="*/ 1597187 w 1780857"/>
              <a:gd name="connsiteY7" fmla="*/ 634996 h 2303719"/>
              <a:gd name="connsiteX8" fmla="*/ 1600169 w 1780857"/>
              <a:gd name="connsiteY8" fmla="*/ 876107 h 2303719"/>
              <a:gd name="connsiteX9" fmla="*/ 1780857 w 1780857"/>
              <a:gd name="connsiteY9" fmla="*/ 1574625 h 2303719"/>
              <a:gd name="connsiteX10" fmla="*/ 1231307 w 1780857"/>
              <a:gd name="connsiteY10" fmla="*/ 2258353 h 2303719"/>
              <a:gd name="connsiteX11" fmla="*/ 1195800 w 1780857"/>
              <a:gd name="connsiteY11" fmla="*/ 1769949 h 2303719"/>
              <a:gd name="connsiteX12" fmla="*/ 898277 w 1780857"/>
              <a:gd name="connsiteY12" fmla="*/ 1370856 h 2303719"/>
              <a:gd name="connsiteX13" fmla="*/ 610173 w 1780857"/>
              <a:gd name="connsiteY13" fmla="*/ 1811046 h 2303719"/>
              <a:gd name="connsiteX14" fmla="*/ 648047 w 1780857"/>
              <a:gd name="connsiteY14" fmla="*/ 2297950 h 2303719"/>
              <a:gd name="connsiteX15" fmla="*/ 50800 w 1780857"/>
              <a:gd name="connsiteY15" fmla="*/ 1862855 h 2303719"/>
              <a:gd name="connsiteX0" fmla="*/ 65197 w 1795254"/>
              <a:gd name="connsiteY0" fmla="*/ 1862855 h 2303719"/>
              <a:gd name="connsiteX1" fmla="*/ 124935 w 1795254"/>
              <a:gd name="connsiteY1" fmla="*/ 962953 h 2303719"/>
              <a:gd name="connsiteX2" fmla="*/ 248002 w 1795254"/>
              <a:gd name="connsiteY2" fmla="*/ 1052047 h 2303719"/>
              <a:gd name="connsiteX3" fmla="*/ 604546 w 1795254"/>
              <a:gd name="connsiteY3" fmla="*/ 451966 h 2303719"/>
              <a:gd name="connsiteX4" fmla="*/ 622791 w 1795254"/>
              <a:gd name="connsiteY4" fmla="*/ 6666 h 2303719"/>
              <a:gd name="connsiteX5" fmla="*/ 1160731 w 1795254"/>
              <a:gd name="connsiteY5" fmla="*/ 359327 h 2303719"/>
              <a:gd name="connsiteX6" fmla="*/ 1353099 w 1795254"/>
              <a:gd name="connsiteY6" fmla="*/ 828484 h 2303719"/>
              <a:gd name="connsiteX7" fmla="*/ 1611584 w 1795254"/>
              <a:gd name="connsiteY7" fmla="*/ 634996 h 2303719"/>
              <a:gd name="connsiteX8" fmla="*/ 1614566 w 1795254"/>
              <a:gd name="connsiteY8" fmla="*/ 876107 h 2303719"/>
              <a:gd name="connsiteX9" fmla="*/ 1795254 w 1795254"/>
              <a:gd name="connsiteY9" fmla="*/ 1574625 h 2303719"/>
              <a:gd name="connsiteX10" fmla="*/ 1245704 w 1795254"/>
              <a:gd name="connsiteY10" fmla="*/ 2258353 h 2303719"/>
              <a:gd name="connsiteX11" fmla="*/ 1210197 w 1795254"/>
              <a:gd name="connsiteY11" fmla="*/ 1769949 h 2303719"/>
              <a:gd name="connsiteX12" fmla="*/ 912674 w 1795254"/>
              <a:gd name="connsiteY12" fmla="*/ 1370856 h 2303719"/>
              <a:gd name="connsiteX13" fmla="*/ 624570 w 1795254"/>
              <a:gd name="connsiteY13" fmla="*/ 1811046 h 2303719"/>
              <a:gd name="connsiteX14" fmla="*/ 662444 w 1795254"/>
              <a:gd name="connsiteY14" fmla="*/ 2297950 h 2303719"/>
              <a:gd name="connsiteX15" fmla="*/ 65197 w 1795254"/>
              <a:gd name="connsiteY15" fmla="*/ 1862855 h 2303719"/>
              <a:gd name="connsiteX0" fmla="*/ 70749 w 1784367"/>
              <a:gd name="connsiteY0" fmla="*/ 1854636 h 2303719"/>
              <a:gd name="connsiteX1" fmla="*/ 114048 w 1784367"/>
              <a:gd name="connsiteY1" fmla="*/ 962953 h 2303719"/>
              <a:gd name="connsiteX2" fmla="*/ 237115 w 1784367"/>
              <a:gd name="connsiteY2" fmla="*/ 1052047 h 2303719"/>
              <a:gd name="connsiteX3" fmla="*/ 593659 w 1784367"/>
              <a:gd name="connsiteY3" fmla="*/ 451966 h 2303719"/>
              <a:gd name="connsiteX4" fmla="*/ 611904 w 1784367"/>
              <a:gd name="connsiteY4" fmla="*/ 6666 h 2303719"/>
              <a:gd name="connsiteX5" fmla="*/ 1149844 w 1784367"/>
              <a:gd name="connsiteY5" fmla="*/ 359327 h 2303719"/>
              <a:gd name="connsiteX6" fmla="*/ 1342212 w 1784367"/>
              <a:gd name="connsiteY6" fmla="*/ 828484 h 2303719"/>
              <a:gd name="connsiteX7" fmla="*/ 1600697 w 1784367"/>
              <a:gd name="connsiteY7" fmla="*/ 634996 h 2303719"/>
              <a:gd name="connsiteX8" fmla="*/ 1603679 w 1784367"/>
              <a:gd name="connsiteY8" fmla="*/ 876107 h 2303719"/>
              <a:gd name="connsiteX9" fmla="*/ 1784367 w 1784367"/>
              <a:gd name="connsiteY9" fmla="*/ 1574625 h 2303719"/>
              <a:gd name="connsiteX10" fmla="*/ 1234817 w 1784367"/>
              <a:gd name="connsiteY10" fmla="*/ 2258353 h 2303719"/>
              <a:gd name="connsiteX11" fmla="*/ 1199310 w 1784367"/>
              <a:gd name="connsiteY11" fmla="*/ 1769949 h 2303719"/>
              <a:gd name="connsiteX12" fmla="*/ 901787 w 1784367"/>
              <a:gd name="connsiteY12" fmla="*/ 1370856 h 2303719"/>
              <a:gd name="connsiteX13" fmla="*/ 613683 w 1784367"/>
              <a:gd name="connsiteY13" fmla="*/ 1811046 h 2303719"/>
              <a:gd name="connsiteX14" fmla="*/ 651557 w 1784367"/>
              <a:gd name="connsiteY14" fmla="*/ 2297950 h 2303719"/>
              <a:gd name="connsiteX15" fmla="*/ 70749 w 1784367"/>
              <a:gd name="connsiteY15" fmla="*/ 1854636 h 2303719"/>
              <a:gd name="connsiteX0" fmla="*/ 83189 w 1796807"/>
              <a:gd name="connsiteY0" fmla="*/ 1854636 h 2303719"/>
              <a:gd name="connsiteX1" fmla="*/ 126488 w 1796807"/>
              <a:gd name="connsiteY1" fmla="*/ 962953 h 2303719"/>
              <a:gd name="connsiteX2" fmla="*/ 249555 w 1796807"/>
              <a:gd name="connsiteY2" fmla="*/ 1052047 h 2303719"/>
              <a:gd name="connsiteX3" fmla="*/ 606099 w 1796807"/>
              <a:gd name="connsiteY3" fmla="*/ 451966 h 2303719"/>
              <a:gd name="connsiteX4" fmla="*/ 624344 w 1796807"/>
              <a:gd name="connsiteY4" fmla="*/ 6666 h 2303719"/>
              <a:gd name="connsiteX5" fmla="*/ 1162284 w 1796807"/>
              <a:gd name="connsiteY5" fmla="*/ 359327 h 2303719"/>
              <a:gd name="connsiteX6" fmla="*/ 1354652 w 1796807"/>
              <a:gd name="connsiteY6" fmla="*/ 828484 h 2303719"/>
              <a:gd name="connsiteX7" fmla="*/ 1613137 w 1796807"/>
              <a:gd name="connsiteY7" fmla="*/ 634996 h 2303719"/>
              <a:gd name="connsiteX8" fmla="*/ 1616119 w 1796807"/>
              <a:gd name="connsiteY8" fmla="*/ 876107 h 2303719"/>
              <a:gd name="connsiteX9" fmla="*/ 1796807 w 1796807"/>
              <a:gd name="connsiteY9" fmla="*/ 1574625 h 2303719"/>
              <a:gd name="connsiteX10" fmla="*/ 1247257 w 1796807"/>
              <a:gd name="connsiteY10" fmla="*/ 2258353 h 2303719"/>
              <a:gd name="connsiteX11" fmla="*/ 1211750 w 1796807"/>
              <a:gd name="connsiteY11" fmla="*/ 1769949 h 2303719"/>
              <a:gd name="connsiteX12" fmla="*/ 914227 w 1796807"/>
              <a:gd name="connsiteY12" fmla="*/ 1370856 h 2303719"/>
              <a:gd name="connsiteX13" fmla="*/ 626123 w 1796807"/>
              <a:gd name="connsiteY13" fmla="*/ 1811046 h 2303719"/>
              <a:gd name="connsiteX14" fmla="*/ 663997 w 1796807"/>
              <a:gd name="connsiteY14" fmla="*/ 2297950 h 2303719"/>
              <a:gd name="connsiteX15" fmla="*/ 83189 w 1796807"/>
              <a:gd name="connsiteY15" fmla="*/ 1854636 h 2303719"/>
              <a:gd name="connsiteX0" fmla="*/ 93035 w 1806653"/>
              <a:gd name="connsiteY0" fmla="*/ 1854636 h 2303719"/>
              <a:gd name="connsiteX1" fmla="*/ 136334 w 1806653"/>
              <a:gd name="connsiteY1" fmla="*/ 962953 h 2303719"/>
              <a:gd name="connsiteX2" fmla="*/ 259401 w 1806653"/>
              <a:gd name="connsiteY2" fmla="*/ 1052047 h 2303719"/>
              <a:gd name="connsiteX3" fmla="*/ 615945 w 1806653"/>
              <a:gd name="connsiteY3" fmla="*/ 451966 h 2303719"/>
              <a:gd name="connsiteX4" fmla="*/ 634190 w 1806653"/>
              <a:gd name="connsiteY4" fmla="*/ 6666 h 2303719"/>
              <a:gd name="connsiteX5" fmla="*/ 1172130 w 1806653"/>
              <a:gd name="connsiteY5" fmla="*/ 359327 h 2303719"/>
              <a:gd name="connsiteX6" fmla="*/ 1364498 w 1806653"/>
              <a:gd name="connsiteY6" fmla="*/ 828484 h 2303719"/>
              <a:gd name="connsiteX7" fmla="*/ 1622983 w 1806653"/>
              <a:gd name="connsiteY7" fmla="*/ 634996 h 2303719"/>
              <a:gd name="connsiteX8" fmla="*/ 1625965 w 1806653"/>
              <a:gd name="connsiteY8" fmla="*/ 876107 h 2303719"/>
              <a:gd name="connsiteX9" fmla="*/ 1806653 w 1806653"/>
              <a:gd name="connsiteY9" fmla="*/ 1574625 h 2303719"/>
              <a:gd name="connsiteX10" fmla="*/ 1257103 w 1806653"/>
              <a:gd name="connsiteY10" fmla="*/ 2258353 h 2303719"/>
              <a:gd name="connsiteX11" fmla="*/ 1221596 w 1806653"/>
              <a:gd name="connsiteY11" fmla="*/ 1769949 h 2303719"/>
              <a:gd name="connsiteX12" fmla="*/ 924073 w 1806653"/>
              <a:gd name="connsiteY12" fmla="*/ 1370856 h 2303719"/>
              <a:gd name="connsiteX13" fmla="*/ 635969 w 1806653"/>
              <a:gd name="connsiteY13" fmla="*/ 1811046 h 2303719"/>
              <a:gd name="connsiteX14" fmla="*/ 673843 w 1806653"/>
              <a:gd name="connsiteY14" fmla="*/ 2297950 h 2303719"/>
              <a:gd name="connsiteX15" fmla="*/ 93035 w 1806653"/>
              <a:gd name="connsiteY15" fmla="*/ 1854636 h 23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6653" h="2303719">
                <a:moveTo>
                  <a:pt x="93035" y="1854636"/>
                </a:moveTo>
                <a:cubicBezTo>
                  <a:pt x="-80797" y="1531450"/>
                  <a:pt x="21484" y="1221632"/>
                  <a:pt x="136334" y="962953"/>
                </a:cubicBezTo>
                <a:cubicBezTo>
                  <a:pt x="164408" y="834302"/>
                  <a:pt x="185329" y="1236429"/>
                  <a:pt x="259401" y="1052047"/>
                </a:cubicBezTo>
                <a:cubicBezTo>
                  <a:pt x="247434" y="959783"/>
                  <a:pt x="496288" y="674828"/>
                  <a:pt x="615945" y="451966"/>
                </a:cubicBezTo>
                <a:cubicBezTo>
                  <a:pt x="721219" y="157185"/>
                  <a:pt x="625741" y="59093"/>
                  <a:pt x="634190" y="6666"/>
                </a:cubicBezTo>
                <a:cubicBezTo>
                  <a:pt x="642639" y="-45761"/>
                  <a:pt x="1071771" y="224065"/>
                  <a:pt x="1172130" y="359327"/>
                </a:cubicBezTo>
                <a:cubicBezTo>
                  <a:pt x="1284818" y="469931"/>
                  <a:pt x="1315939" y="732861"/>
                  <a:pt x="1364498" y="828484"/>
                </a:cubicBezTo>
                <a:cubicBezTo>
                  <a:pt x="1413057" y="924107"/>
                  <a:pt x="1368196" y="704302"/>
                  <a:pt x="1622983" y="634996"/>
                </a:cubicBezTo>
                <a:cubicBezTo>
                  <a:pt x="1651738" y="656102"/>
                  <a:pt x="1615217" y="687310"/>
                  <a:pt x="1625965" y="876107"/>
                </a:cubicBezTo>
                <a:cubicBezTo>
                  <a:pt x="1696304" y="1038191"/>
                  <a:pt x="1801594" y="1260844"/>
                  <a:pt x="1806653" y="1574625"/>
                </a:cubicBezTo>
                <a:cubicBezTo>
                  <a:pt x="1782943" y="1785664"/>
                  <a:pt x="1652904" y="2127852"/>
                  <a:pt x="1257103" y="2258353"/>
                </a:cubicBezTo>
                <a:cubicBezTo>
                  <a:pt x="1151032" y="2251180"/>
                  <a:pt x="1400391" y="2088759"/>
                  <a:pt x="1221596" y="1769949"/>
                </a:cubicBezTo>
                <a:cubicBezTo>
                  <a:pt x="1213351" y="1722377"/>
                  <a:pt x="997020" y="1386609"/>
                  <a:pt x="924073" y="1370856"/>
                </a:cubicBezTo>
                <a:cubicBezTo>
                  <a:pt x="851126" y="1355103"/>
                  <a:pt x="867059" y="1546939"/>
                  <a:pt x="635969" y="1811046"/>
                </a:cubicBezTo>
                <a:cubicBezTo>
                  <a:pt x="456248" y="2188168"/>
                  <a:pt x="799949" y="2335891"/>
                  <a:pt x="673843" y="2297950"/>
                </a:cubicBezTo>
                <a:cubicBezTo>
                  <a:pt x="594104" y="2274594"/>
                  <a:pt x="266867" y="2177822"/>
                  <a:pt x="93035" y="1854636"/>
                </a:cubicBezTo>
                <a:close/>
              </a:path>
            </a:pathLst>
          </a:custGeom>
          <a:gradFill>
            <a:gsLst>
              <a:gs pos="100000">
                <a:srgbClr val="C00000">
                  <a:alpha val="70000"/>
                </a:srgbClr>
              </a:gs>
              <a:gs pos="73000">
                <a:srgbClr val="C40000">
                  <a:alpha val="70000"/>
                </a:srgbClr>
              </a:gs>
              <a:gs pos="50000">
                <a:srgbClr val="FF2F2F">
                  <a:alpha val="70000"/>
                </a:srgbClr>
              </a:gs>
              <a:gs pos="0">
                <a:srgbClr val="FFB9B9">
                  <a:alpha val="70000"/>
                </a:srgbClr>
              </a:gs>
            </a:gsLst>
            <a:lin ang="5400000" scaled="1"/>
          </a:gradFill>
          <a:ln>
            <a:noFill/>
          </a:ln>
          <a:effectLst>
            <a:glow rad="635000">
              <a:srgbClr val="FF0000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雨牧-火">
            <a:extLst>
              <a:ext uri="{FF2B5EF4-FFF2-40B4-BE49-F238E27FC236}">
                <a16:creationId xmlns:a16="http://schemas.microsoft.com/office/drawing/2014/main" id="{B23CB6CA-1D28-4E3D-A04A-97572F160EAB}"/>
              </a:ext>
            </a:extLst>
          </p:cNvPr>
          <p:cNvSpPr/>
          <p:nvPr/>
        </p:nvSpPr>
        <p:spPr>
          <a:xfrm rot="21163122">
            <a:off x="5841083" y="4309792"/>
            <a:ext cx="100820" cy="128560"/>
          </a:xfrm>
          <a:custGeom>
            <a:avLst/>
            <a:gdLst>
              <a:gd name="connsiteX0" fmla="*/ 0 w 1010653"/>
              <a:gd name="connsiteY0" fmla="*/ 1323474 h 2646947"/>
              <a:gd name="connsiteX1" fmla="*/ 505327 w 1010653"/>
              <a:gd name="connsiteY1" fmla="*/ 0 h 2646947"/>
              <a:gd name="connsiteX2" fmla="*/ 1010654 w 1010653"/>
              <a:gd name="connsiteY2" fmla="*/ 1323474 h 2646947"/>
              <a:gd name="connsiteX3" fmla="*/ 505327 w 1010653"/>
              <a:gd name="connsiteY3" fmla="*/ 2646948 h 2646947"/>
              <a:gd name="connsiteX4" fmla="*/ 0 w 1010653"/>
              <a:gd name="connsiteY4" fmla="*/ 1323474 h 2646947"/>
              <a:gd name="connsiteX0" fmla="*/ 72 w 1010726"/>
              <a:gd name="connsiteY0" fmla="*/ 1323474 h 1689116"/>
              <a:gd name="connsiteX1" fmla="*/ 505399 w 1010726"/>
              <a:gd name="connsiteY1" fmla="*/ 0 h 1689116"/>
              <a:gd name="connsiteX2" fmla="*/ 1010726 w 1010726"/>
              <a:gd name="connsiteY2" fmla="*/ 1323474 h 1689116"/>
              <a:gd name="connsiteX3" fmla="*/ 478505 w 1010726"/>
              <a:gd name="connsiteY3" fmla="*/ 1463607 h 1689116"/>
              <a:gd name="connsiteX4" fmla="*/ 72 w 1010726"/>
              <a:gd name="connsiteY4" fmla="*/ 1323474 h 1689116"/>
              <a:gd name="connsiteX0" fmla="*/ 5894 w 1016548"/>
              <a:gd name="connsiteY0" fmla="*/ 1323474 h 2085297"/>
              <a:gd name="connsiteX1" fmla="*/ 511221 w 1016548"/>
              <a:gd name="connsiteY1" fmla="*/ 0 h 2085297"/>
              <a:gd name="connsiteX2" fmla="*/ 1016548 w 1016548"/>
              <a:gd name="connsiteY2" fmla="*/ 1323474 h 2085297"/>
              <a:gd name="connsiteX3" fmla="*/ 484327 w 1016548"/>
              <a:gd name="connsiteY3" fmla="*/ 1463607 h 2085297"/>
              <a:gd name="connsiteX4" fmla="*/ 250537 w 1016548"/>
              <a:gd name="connsiteY4" fmla="*/ 2084531 h 2085297"/>
              <a:gd name="connsiteX5" fmla="*/ 5894 w 1016548"/>
              <a:gd name="connsiteY5" fmla="*/ 1323474 h 2085297"/>
              <a:gd name="connsiteX0" fmla="*/ 5894 w 1032834"/>
              <a:gd name="connsiteY0" fmla="*/ 1323474 h 2085155"/>
              <a:gd name="connsiteX1" fmla="*/ 511221 w 1032834"/>
              <a:gd name="connsiteY1" fmla="*/ 0 h 2085155"/>
              <a:gd name="connsiteX2" fmla="*/ 1016548 w 1032834"/>
              <a:gd name="connsiteY2" fmla="*/ 1323474 h 2085155"/>
              <a:gd name="connsiteX3" fmla="*/ 864619 w 1032834"/>
              <a:gd name="connsiteY3" fmla="*/ 2053154 h 2085155"/>
              <a:gd name="connsiteX4" fmla="*/ 484327 w 1032834"/>
              <a:gd name="connsiteY4" fmla="*/ 1463607 h 2085155"/>
              <a:gd name="connsiteX5" fmla="*/ 250537 w 1032834"/>
              <a:gd name="connsiteY5" fmla="*/ 2084531 h 2085155"/>
              <a:gd name="connsiteX6" fmla="*/ 5894 w 1032834"/>
              <a:gd name="connsiteY6" fmla="*/ 1323474 h 2085155"/>
              <a:gd name="connsiteX0" fmla="*/ 5894 w 1429319"/>
              <a:gd name="connsiteY0" fmla="*/ 1323475 h 2085156"/>
              <a:gd name="connsiteX1" fmla="*/ 511221 w 1429319"/>
              <a:gd name="connsiteY1" fmla="*/ 1 h 2085156"/>
              <a:gd name="connsiteX2" fmla="*/ 1424442 w 1429319"/>
              <a:gd name="connsiteY2" fmla="*/ 1332440 h 2085156"/>
              <a:gd name="connsiteX3" fmla="*/ 864619 w 1429319"/>
              <a:gd name="connsiteY3" fmla="*/ 2053155 h 2085156"/>
              <a:gd name="connsiteX4" fmla="*/ 484327 w 1429319"/>
              <a:gd name="connsiteY4" fmla="*/ 1463608 h 2085156"/>
              <a:gd name="connsiteX5" fmla="*/ 250537 w 1429319"/>
              <a:gd name="connsiteY5" fmla="*/ 2084532 h 2085156"/>
              <a:gd name="connsiteX6" fmla="*/ 5894 w 1429319"/>
              <a:gd name="connsiteY6" fmla="*/ 1323475 h 2085156"/>
              <a:gd name="connsiteX0" fmla="*/ 2269 w 1811176"/>
              <a:gd name="connsiteY0" fmla="*/ 1363834 h 2085174"/>
              <a:gd name="connsiteX1" fmla="*/ 893078 w 1811176"/>
              <a:gd name="connsiteY1" fmla="*/ 19 h 2085174"/>
              <a:gd name="connsiteX2" fmla="*/ 1806299 w 1811176"/>
              <a:gd name="connsiteY2" fmla="*/ 1332458 h 2085174"/>
              <a:gd name="connsiteX3" fmla="*/ 1246476 w 1811176"/>
              <a:gd name="connsiteY3" fmla="*/ 2053173 h 2085174"/>
              <a:gd name="connsiteX4" fmla="*/ 866184 w 1811176"/>
              <a:gd name="connsiteY4" fmla="*/ 1463626 h 2085174"/>
              <a:gd name="connsiteX5" fmla="*/ 632394 w 1811176"/>
              <a:gd name="connsiteY5" fmla="*/ 2084550 h 2085174"/>
              <a:gd name="connsiteX6" fmla="*/ 2269 w 1811176"/>
              <a:gd name="connsiteY6" fmla="*/ 1363834 h 2085174"/>
              <a:gd name="connsiteX0" fmla="*/ 128 w 1809035"/>
              <a:gd name="connsiteY0" fmla="*/ 1552090 h 2273430"/>
              <a:gd name="connsiteX1" fmla="*/ 689231 w 1809035"/>
              <a:gd name="connsiteY1" fmla="*/ 16 h 2273430"/>
              <a:gd name="connsiteX2" fmla="*/ 1804158 w 1809035"/>
              <a:gd name="connsiteY2" fmla="*/ 1520714 h 2273430"/>
              <a:gd name="connsiteX3" fmla="*/ 1244335 w 1809035"/>
              <a:gd name="connsiteY3" fmla="*/ 2241429 h 2273430"/>
              <a:gd name="connsiteX4" fmla="*/ 864043 w 1809035"/>
              <a:gd name="connsiteY4" fmla="*/ 1651882 h 2273430"/>
              <a:gd name="connsiteX5" fmla="*/ 630253 w 1809035"/>
              <a:gd name="connsiteY5" fmla="*/ 2272806 h 2273430"/>
              <a:gd name="connsiteX6" fmla="*/ 128 w 1809035"/>
              <a:gd name="connsiteY6" fmla="*/ 1552090 h 2273430"/>
              <a:gd name="connsiteX0" fmla="*/ 40092 w 1848999"/>
              <a:gd name="connsiteY0" fmla="*/ 1560145 h 2281485"/>
              <a:gd name="connsiteX1" fmla="*/ 136817 w 1848999"/>
              <a:gd name="connsiteY1" fmla="*/ 954084 h 2281485"/>
              <a:gd name="connsiteX2" fmla="*/ 729195 w 1848999"/>
              <a:gd name="connsiteY2" fmla="*/ 8071 h 2281485"/>
              <a:gd name="connsiteX3" fmla="*/ 1844122 w 1848999"/>
              <a:gd name="connsiteY3" fmla="*/ 1528769 h 2281485"/>
              <a:gd name="connsiteX4" fmla="*/ 1284299 w 1848999"/>
              <a:gd name="connsiteY4" fmla="*/ 2249484 h 2281485"/>
              <a:gd name="connsiteX5" fmla="*/ 904007 w 1848999"/>
              <a:gd name="connsiteY5" fmla="*/ 1659937 h 2281485"/>
              <a:gd name="connsiteX6" fmla="*/ 670217 w 1848999"/>
              <a:gd name="connsiteY6" fmla="*/ 2280861 h 2281485"/>
              <a:gd name="connsiteX7" fmla="*/ 40092 w 1848999"/>
              <a:gd name="connsiteY7" fmla="*/ 1560145 h 2281485"/>
              <a:gd name="connsiteX0" fmla="*/ 40092 w 1848999"/>
              <a:gd name="connsiteY0" fmla="*/ 1557671 h 2279011"/>
              <a:gd name="connsiteX1" fmla="*/ 136817 w 1848999"/>
              <a:gd name="connsiteY1" fmla="*/ 951610 h 2279011"/>
              <a:gd name="connsiteX2" fmla="*/ 307146 w 1848999"/>
              <a:gd name="connsiteY2" fmla="*/ 1009882 h 2279011"/>
              <a:gd name="connsiteX3" fmla="*/ 729195 w 1848999"/>
              <a:gd name="connsiteY3" fmla="*/ 5597 h 2279011"/>
              <a:gd name="connsiteX4" fmla="*/ 1844122 w 1848999"/>
              <a:gd name="connsiteY4" fmla="*/ 1526295 h 2279011"/>
              <a:gd name="connsiteX5" fmla="*/ 1284299 w 1848999"/>
              <a:gd name="connsiteY5" fmla="*/ 2247010 h 2279011"/>
              <a:gd name="connsiteX6" fmla="*/ 904007 w 1848999"/>
              <a:gd name="connsiteY6" fmla="*/ 1657463 h 2279011"/>
              <a:gd name="connsiteX7" fmla="*/ 670217 w 1848999"/>
              <a:gd name="connsiteY7" fmla="*/ 2278387 h 2279011"/>
              <a:gd name="connsiteX8" fmla="*/ 40092 w 1848999"/>
              <a:gd name="connsiteY8" fmla="*/ 1557671 h 2279011"/>
              <a:gd name="connsiteX0" fmla="*/ 40092 w 1848999"/>
              <a:gd name="connsiteY0" fmla="*/ 1594321 h 2315661"/>
              <a:gd name="connsiteX1" fmla="*/ 136817 w 1848999"/>
              <a:gd name="connsiteY1" fmla="*/ 988260 h 2315661"/>
              <a:gd name="connsiteX2" fmla="*/ 307146 w 1848999"/>
              <a:gd name="connsiteY2" fmla="*/ 1046532 h 2315661"/>
              <a:gd name="connsiteX3" fmla="*/ 616428 w 1848999"/>
              <a:gd name="connsiteY3" fmla="*/ 477273 h 2315661"/>
              <a:gd name="connsiteX4" fmla="*/ 729195 w 1848999"/>
              <a:gd name="connsiteY4" fmla="*/ 42247 h 2315661"/>
              <a:gd name="connsiteX5" fmla="*/ 1844122 w 1848999"/>
              <a:gd name="connsiteY5" fmla="*/ 1562945 h 2315661"/>
              <a:gd name="connsiteX6" fmla="*/ 1284299 w 1848999"/>
              <a:gd name="connsiteY6" fmla="*/ 2283660 h 2315661"/>
              <a:gd name="connsiteX7" fmla="*/ 904007 w 1848999"/>
              <a:gd name="connsiteY7" fmla="*/ 1694113 h 2315661"/>
              <a:gd name="connsiteX8" fmla="*/ 670217 w 1848999"/>
              <a:gd name="connsiteY8" fmla="*/ 2315037 h 2315661"/>
              <a:gd name="connsiteX9" fmla="*/ 40092 w 1848999"/>
              <a:gd name="connsiteY9" fmla="*/ 1594321 h 2315661"/>
              <a:gd name="connsiteX0" fmla="*/ 40092 w 1845116"/>
              <a:gd name="connsiteY0" fmla="*/ 1552999 h 2274339"/>
              <a:gd name="connsiteX1" fmla="*/ 136817 w 1845116"/>
              <a:gd name="connsiteY1" fmla="*/ 946938 h 2274339"/>
              <a:gd name="connsiteX2" fmla="*/ 307146 w 1845116"/>
              <a:gd name="connsiteY2" fmla="*/ 1005210 h 2274339"/>
              <a:gd name="connsiteX3" fmla="*/ 616428 w 1845116"/>
              <a:gd name="connsiteY3" fmla="*/ 435951 h 2274339"/>
              <a:gd name="connsiteX4" fmla="*/ 729195 w 1845116"/>
              <a:gd name="connsiteY4" fmla="*/ 925 h 2274339"/>
              <a:gd name="connsiteX5" fmla="*/ 1176722 w 1845116"/>
              <a:gd name="connsiteY5" fmla="*/ 359751 h 2274339"/>
              <a:gd name="connsiteX6" fmla="*/ 1844122 w 1845116"/>
              <a:gd name="connsiteY6" fmla="*/ 1521623 h 2274339"/>
              <a:gd name="connsiteX7" fmla="*/ 1284299 w 1845116"/>
              <a:gd name="connsiteY7" fmla="*/ 2242338 h 2274339"/>
              <a:gd name="connsiteX8" fmla="*/ 904007 w 1845116"/>
              <a:gd name="connsiteY8" fmla="*/ 1652791 h 2274339"/>
              <a:gd name="connsiteX9" fmla="*/ 670217 w 1845116"/>
              <a:gd name="connsiteY9" fmla="*/ 2273715 h 2274339"/>
              <a:gd name="connsiteX10" fmla="*/ 40092 w 1845116"/>
              <a:gd name="connsiteY10" fmla="*/ 1552999 h 2274339"/>
              <a:gd name="connsiteX0" fmla="*/ 40092 w 1844880"/>
              <a:gd name="connsiteY0" fmla="*/ 1552522 h 2273862"/>
              <a:gd name="connsiteX1" fmla="*/ 136817 w 1844880"/>
              <a:gd name="connsiteY1" fmla="*/ 946461 h 2273862"/>
              <a:gd name="connsiteX2" fmla="*/ 307146 w 1844880"/>
              <a:gd name="connsiteY2" fmla="*/ 1004733 h 2273862"/>
              <a:gd name="connsiteX3" fmla="*/ 616428 w 1844880"/>
              <a:gd name="connsiteY3" fmla="*/ 435474 h 2273862"/>
              <a:gd name="connsiteX4" fmla="*/ 729195 w 1844880"/>
              <a:gd name="connsiteY4" fmla="*/ 448 h 2273862"/>
              <a:gd name="connsiteX5" fmla="*/ 1176722 w 1844880"/>
              <a:gd name="connsiteY5" fmla="*/ 359274 h 2273862"/>
              <a:gd name="connsiteX6" fmla="*/ 1364981 w 1844880"/>
              <a:gd name="connsiteY6" fmla="*/ 811992 h 2273862"/>
              <a:gd name="connsiteX7" fmla="*/ 1844122 w 1844880"/>
              <a:gd name="connsiteY7" fmla="*/ 1521146 h 2273862"/>
              <a:gd name="connsiteX8" fmla="*/ 1284299 w 1844880"/>
              <a:gd name="connsiteY8" fmla="*/ 2241861 h 2273862"/>
              <a:gd name="connsiteX9" fmla="*/ 904007 w 1844880"/>
              <a:gd name="connsiteY9" fmla="*/ 1652314 h 2273862"/>
              <a:gd name="connsiteX10" fmla="*/ 670217 w 1844880"/>
              <a:gd name="connsiteY10" fmla="*/ 2273238 h 2273862"/>
              <a:gd name="connsiteX11" fmla="*/ 40092 w 1844880"/>
              <a:gd name="connsiteY11" fmla="*/ 1552522 h 2273862"/>
              <a:gd name="connsiteX0" fmla="*/ 40092 w 1847464"/>
              <a:gd name="connsiteY0" fmla="*/ 1552522 h 2273862"/>
              <a:gd name="connsiteX1" fmla="*/ 136817 w 1847464"/>
              <a:gd name="connsiteY1" fmla="*/ 946461 h 2273862"/>
              <a:gd name="connsiteX2" fmla="*/ 307146 w 1847464"/>
              <a:gd name="connsiteY2" fmla="*/ 1004733 h 2273862"/>
              <a:gd name="connsiteX3" fmla="*/ 616428 w 1847464"/>
              <a:gd name="connsiteY3" fmla="*/ 435474 h 2273862"/>
              <a:gd name="connsiteX4" fmla="*/ 729195 w 1847464"/>
              <a:gd name="connsiteY4" fmla="*/ 448 h 2273862"/>
              <a:gd name="connsiteX5" fmla="*/ 1176722 w 1847464"/>
              <a:gd name="connsiteY5" fmla="*/ 359274 h 2273862"/>
              <a:gd name="connsiteX6" fmla="*/ 1364981 w 1847464"/>
              <a:gd name="connsiteY6" fmla="*/ 811992 h 2273862"/>
              <a:gd name="connsiteX7" fmla="*/ 1607028 w 1847464"/>
              <a:gd name="connsiteY7" fmla="*/ 610285 h 2273862"/>
              <a:gd name="connsiteX8" fmla="*/ 1844122 w 1847464"/>
              <a:gd name="connsiteY8" fmla="*/ 1521146 h 2273862"/>
              <a:gd name="connsiteX9" fmla="*/ 1284299 w 1847464"/>
              <a:gd name="connsiteY9" fmla="*/ 2241861 h 2273862"/>
              <a:gd name="connsiteX10" fmla="*/ 904007 w 1847464"/>
              <a:gd name="connsiteY10" fmla="*/ 1652314 h 2273862"/>
              <a:gd name="connsiteX11" fmla="*/ 670217 w 1847464"/>
              <a:gd name="connsiteY11" fmla="*/ 2273238 h 2273862"/>
              <a:gd name="connsiteX12" fmla="*/ 40092 w 1847464"/>
              <a:gd name="connsiteY12" fmla="*/ 1552522 h 2273862"/>
              <a:gd name="connsiteX0" fmla="*/ 40092 w 1857496"/>
              <a:gd name="connsiteY0" fmla="*/ 1552522 h 2273862"/>
              <a:gd name="connsiteX1" fmla="*/ 136817 w 1857496"/>
              <a:gd name="connsiteY1" fmla="*/ 946461 h 2273862"/>
              <a:gd name="connsiteX2" fmla="*/ 307146 w 1857496"/>
              <a:gd name="connsiteY2" fmla="*/ 1004733 h 2273862"/>
              <a:gd name="connsiteX3" fmla="*/ 616428 w 1857496"/>
              <a:gd name="connsiteY3" fmla="*/ 435474 h 2273862"/>
              <a:gd name="connsiteX4" fmla="*/ 729195 w 1857496"/>
              <a:gd name="connsiteY4" fmla="*/ 448 h 2273862"/>
              <a:gd name="connsiteX5" fmla="*/ 1176722 w 1857496"/>
              <a:gd name="connsiteY5" fmla="*/ 359274 h 2273862"/>
              <a:gd name="connsiteX6" fmla="*/ 1364981 w 1857496"/>
              <a:gd name="connsiteY6" fmla="*/ 811992 h 2273862"/>
              <a:gd name="connsiteX7" fmla="*/ 1607028 w 1857496"/>
              <a:gd name="connsiteY7" fmla="*/ 610285 h 2273862"/>
              <a:gd name="connsiteX8" fmla="*/ 1642887 w 1857496"/>
              <a:gd name="connsiteY8" fmla="*/ 865779 h 2273862"/>
              <a:gd name="connsiteX9" fmla="*/ 1844122 w 1857496"/>
              <a:gd name="connsiteY9" fmla="*/ 1521146 h 2273862"/>
              <a:gd name="connsiteX10" fmla="*/ 1284299 w 1857496"/>
              <a:gd name="connsiteY10" fmla="*/ 2241861 h 2273862"/>
              <a:gd name="connsiteX11" fmla="*/ 904007 w 1857496"/>
              <a:gd name="connsiteY11" fmla="*/ 1652314 h 2273862"/>
              <a:gd name="connsiteX12" fmla="*/ 670217 w 1857496"/>
              <a:gd name="connsiteY12" fmla="*/ 2273238 h 2273862"/>
              <a:gd name="connsiteX13" fmla="*/ 40092 w 1857496"/>
              <a:gd name="connsiteY13" fmla="*/ 1552522 h 2273862"/>
              <a:gd name="connsiteX0" fmla="*/ 40092 w 1857496"/>
              <a:gd name="connsiteY0" fmla="*/ 1552522 h 2292342"/>
              <a:gd name="connsiteX1" fmla="*/ 136817 w 1857496"/>
              <a:gd name="connsiteY1" fmla="*/ 946461 h 2292342"/>
              <a:gd name="connsiteX2" fmla="*/ 307146 w 1857496"/>
              <a:gd name="connsiteY2" fmla="*/ 1004733 h 2292342"/>
              <a:gd name="connsiteX3" fmla="*/ 616428 w 1857496"/>
              <a:gd name="connsiteY3" fmla="*/ 435474 h 2292342"/>
              <a:gd name="connsiteX4" fmla="*/ 729195 w 1857496"/>
              <a:gd name="connsiteY4" fmla="*/ 448 h 2292342"/>
              <a:gd name="connsiteX5" fmla="*/ 1176722 w 1857496"/>
              <a:gd name="connsiteY5" fmla="*/ 359274 h 2292342"/>
              <a:gd name="connsiteX6" fmla="*/ 1364981 w 1857496"/>
              <a:gd name="connsiteY6" fmla="*/ 811992 h 2292342"/>
              <a:gd name="connsiteX7" fmla="*/ 1607028 w 1857496"/>
              <a:gd name="connsiteY7" fmla="*/ 610285 h 2292342"/>
              <a:gd name="connsiteX8" fmla="*/ 1642887 w 1857496"/>
              <a:gd name="connsiteY8" fmla="*/ 865779 h 2292342"/>
              <a:gd name="connsiteX9" fmla="*/ 1844122 w 1857496"/>
              <a:gd name="connsiteY9" fmla="*/ 1521146 h 2292342"/>
              <a:gd name="connsiteX10" fmla="*/ 1284299 w 1857496"/>
              <a:gd name="connsiteY10" fmla="*/ 2241861 h 2292342"/>
              <a:gd name="connsiteX11" fmla="*/ 904007 w 1857496"/>
              <a:gd name="connsiteY11" fmla="*/ 1652314 h 2292342"/>
              <a:gd name="connsiteX12" fmla="*/ 670217 w 1857496"/>
              <a:gd name="connsiteY12" fmla="*/ 2291732 h 2292342"/>
              <a:gd name="connsiteX13" fmla="*/ 40092 w 1857496"/>
              <a:gd name="connsiteY13" fmla="*/ 1552522 h 2292342"/>
              <a:gd name="connsiteX0" fmla="*/ 40092 w 1857496"/>
              <a:gd name="connsiteY0" fmla="*/ 1552522 h 2292146"/>
              <a:gd name="connsiteX1" fmla="*/ 136817 w 1857496"/>
              <a:gd name="connsiteY1" fmla="*/ 946461 h 2292146"/>
              <a:gd name="connsiteX2" fmla="*/ 307146 w 1857496"/>
              <a:gd name="connsiteY2" fmla="*/ 1004733 h 2292146"/>
              <a:gd name="connsiteX3" fmla="*/ 616428 w 1857496"/>
              <a:gd name="connsiteY3" fmla="*/ 435474 h 2292146"/>
              <a:gd name="connsiteX4" fmla="*/ 729195 w 1857496"/>
              <a:gd name="connsiteY4" fmla="*/ 448 h 2292146"/>
              <a:gd name="connsiteX5" fmla="*/ 1176722 w 1857496"/>
              <a:gd name="connsiteY5" fmla="*/ 359274 h 2292146"/>
              <a:gd name="connsiteX6" fmla="*/ 1364981 w 1857496"/>
              <a:gd name="connsiteY6" fmla="*/ 811992 h 2292146"/>
              <a:gd name="connsiteX7" fmla="*/ 1607028 w 1857496"/>
              <a:gd name="connsiteY7" fmla="*/ 610285 h 2292146"/>
              <a:gd name="connsiteX8" fmla="*/ 1642887 w 1857496"/>
              <a:gd name="connsiteY8" fmla="*/ 865779 h 2292146"/>
              <a:gd name="connsiteX9" fmla="*/ 1844122 w 1857496"/>
              <a:gd name="connsiteY9" fmla="*/ 1521146 h 2292146"/>
              <a:gd name="connsiteX10" fmla="*/ 1284299 w 1857496"/>
              <a:gd name="connsiteY10" fmla="*/ 2241861 h 2292146"/>
              <a:gd name="connsiteX11" fmla="*/ 922501 w 1857496"/>
              <a:gd name="connsiteY11" fmla="*/ 1335870 h 2292146"/>
              <a:gd name="connsiteX12" fmla="*/ 670217 w 1857496"/>
              <a:gd name="connsiteY12" fmla="*/ 2291732 h 2292146"/>
              <a:gd name="connsiteX13" fmla="*/ 40092 w 1857496"/>
              <a:gd name="connsiteY13" fmla="*/ 1552522 h 2292146"/>
              <a:gd name="connsiteX0" fmla="*/ 40092 w 1857496"/>
              <a:gd name="connsiteY0" fmla="*/ 1552522 h 2294419"/>
              <a:gd name="connsiteX1" fmla="*/ 136817 w 1857496"/>
              <a:gd name="connsiteY1" fmla="*/ 946461 h 2294419"/>
              <a:gd name="connsiteX2" fmla="*/ 307146 w 1857496"/>
              <a:gd name="connsiteY2" fmla="*/ 1004733 h 2294419"/>
              <a:gd name="connsiteX3" fmla="*/ 616428 w 1857496"/>
              <a:gd name="connsiteY3" fmla="*/ 435474 h 2294419"/>
              <a:gd name="connsiteX4" fmla="*/ 729195 w 1857496"/>
              <a:gd name="connsiteY4" fmla="*/ 448 h 2294419"/>
              <a:gd name="connsiteX5" fmla="*/ 1176722 w 1857496"/>
              <a:gd name="connsiteY5" fmla="*/ 359274 h 2294419"/>
              <a:gd name="connsiteX6" fmla="*/ 1364981 w 1857496"/>
              <a:gd name="connsiteY6" fmla="*/ 811992 h 2294419"/>
              <a:gd name="connsiteX7" fmla="*/ 1607028 w 1857496"/>
              <a:gd name="connsiteY7" fmla="*/ 610285 h 2294419"/>
              <a:gd name="connsiteX8" fmla="*/ 1642887 w 1857496"/>
              <a:gd name="connsiteY8" fmla="*/ 865779 h 2294419"/>
              <a:gd name="connsiteX9" fmla="*/ 1844122 w 1857496"/>
              <a:gd name="connsiteY9" fmla="*/ 1521146 h 2294419"/>
              <a:gd name="connsiteX10" fmla="*/ 1284299 w 1857496"/>
              <a:gd name="connsiteY10" fmla="*/ 2241861 h 2294419"/>
              <a:gd name="connsiteX11" fmla="*/ 922501 w 1857496"/>
              <a:gd name="connsiteY11" fmla="*/ 1335870 h 2294419"/>
              <a:gd name="connsiteX12" fmla="*/ 644672 w 1857496"/>
              <a:gd name="connsiteY12" fmla="*/ 1796608 h 2294419"/>
              <a:gd name="connsiteX13" fmla="*/ 670217 w 1857496"/>
              <a:gd name="connsiteY13" fmla="*/ 2291732 h 2294419"/>
              <a:gd name="connsiteX14" fmla="*/ 40092 w 1857496"/>
              <a:gd name="connsiteY14" fmla="*/ 1552522 h 2294419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926915 w 1857800"/>
              <a:gd name="connsiteY11" fmla="*/ 1339980 h 2287227"/>
              <a:gd name="connsiteX12" fmla="*/ 636756 w 1857800"/>
              <a:gd name="connsiteY12" fmla="*/ 1794554 h 2287227"/>
              <a:gd name="connsiteX13" fmla="*/ 674630 w 1857800"/>
              <a:gd name="connsiteY13" fmla="*/ 2281458 h 2287227"/>
              <a:gd name="connsiteX14" fmla="*/ 40396 w 1857800"/>
              <a:gd name="connsiteY14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03665"/>
              <a:gd name="connsiteY0" fmla="*/ 1552522 h 2287227"/>
              <a:gd name="connsiteX1" fmla="*/ 137121 w 1803665"/>
              <a:gd name="connsiteY1" fmla="*/ 946461 h 2287227"/>
              <a:gd name="connsiteX2" fmla="*/ 307450 w 1803665"/>
              <a:gd name="connsiteY2" fmla="*/ 1004733 h 2287227"/>
              <a:gd name="connsiteX3" fmla="*/ 616732 w 1803665"/>
              <a:gd name="connsiteY3" fmla="*/ 435474 h 2287227"/>
              <a:gd name="connsiteX4" fmla="*/ 729499 w 1803665"/>
              <a:gd name="connsiteY4" fmla="*/ 448 h 2287227"/>
              <a:gd name="connsiteX5" fmla="*/ 1177026 w 1803665"/>
              <a:gd name="connsiteY5" fmla="*/ 359274 h 2287227"/>
              <a:gd name="connsiteX6" fmla="*/ 1365285 w 1803665"/>
              <a:gd name="connsiteY6" fmla="*/ 811992 h 2287227"/>
              <a:gd name="connsiteX7" fmla="*/ 1607332 w 1803665"/>
              <a:gd name="connsiteY7" fmla="*/ 610285 h 2287227"/>
              <a:gd name="connsiteX8" fmla="*/ 1643191 w 1803665"/>
              <a:gd name="connsiteY8" fmla="*/ 865779 h 2287227"/>
              <a:gd name="connsiteX9" fmla="*/ 1799220 w 1803665"/>
              <a:gd name="connsiteY9" fmla="*/ 1558133 h 2287227"/>
              <a:gd name="connsiteX10" fmla="*/ 1257890 w 1803665"/>
              <a:gd name="connsiteY10" fmla="*/ 2241861 h 2287227"/>
              <a:gd name="connsiteX11" fmla="*/ 1222383 w 1803665"/>
              <a:gd name="connsiteY11" fmla="*/ 1753457 h 2287227"/>
              <a:gd name="connsiteX12" fmla="*/ 924860 w 1803665"/>
              <a:gd name="connsiteY12" fmla="*/ 1354364 h 2287227"/>
              <a:gd name="connsiteX13" fmla="*/ 636756 w 1803665"/>
              <a:gd name="connsiteY13" fmla="*/ 1794554 h 2287227"/>
              <a:gd name="connsiteX14" fmla="*/ 674630 w 1803665"/>
              <a:gd name="connsiteY14" fmla="*/ 2281458 h 2287227"/>
              <a:gd name="connsiteX15" fmla="*/ 40396 w 1803665"/>
              <a:gd name="connsiteY15" fmla="*/ 1552522 h 2287227"/>
              <a:gd name="connsiteX0" fmla="*/ 40396 w 1800471"/>
              <a:gd name="connsiteY0" fmla="*/ 1552522 h 2287227"/>
              <a:gd name="connsiteX1" fmla="*/ 137121 w 1800471"/>
              <a:gd name="connsiteY1" fmla="*/ 946461 h 2287227"/>
              <a:gd name="connsiteX2" fmla="*/ 307450 w 1800471"/>
              <a:gd name="connsiteY2" fmla="*/ 1004733 h 2287227"/>
              <a:gd name="connsiteX3" fmla="*/ 616732 w 1800471"/>
              <a:gd name="connsiteY3" fmla="*/ 435474 h 2287227"/>
              <a:gd name="connsiteX4" fmla="*/ 729499 w 1800471"/>
              <a:gd name="connsiteY4" fmla="*/ 448 h 2287227"/>
              <a:gd name="connsiteX5" fmla="*/ 1177026 w 1800471"/>
              <a:gd name="connsiteY5" fmla="*/ 359274 h 2287227"/>
              <a:gd name="connsiteX6" fmla="*/ 1365285 w 1800471"/>
              <a:gd name="connsiteY6" fmla="*/ 811992 h 2287227"/>
              <a:gd name="connsiteX7" fmla="*/ 1607332 w 1800471"/>
              <a:gd name="connsiteY7" fmla="*/ 610285 h 2287227"/>
              <a:gd name="connsiteX8" fmla="*/ 1643191 w 1800471"/>
              <a:gd name="connsiteY8" fmla="*/ 865779 h 2287227"/>
              <a:gd name="connsiteX9" fmla="*/ 1799220 w 1800471"/>
              <a:gd name="connsiteY9" fmla="*/ 1558133 h 2287227"/>
              <a:gd name="connsiteX10" fmla="*/ 1257890 w 1800471"/>
              <a:gd name="connsiteY10" fmla="*/ 2241861 h 2287227"/>
              <a:gd name="connsiteX11" fmla="*/ 1222383 w 1800471"/>
              <a:gd name="connsiteY11" fmla="*/ 1753457 h 2287227"/>
              <a:gd name="connsiteX12" fmla="*/ 924860 w 1800471"/>
              <a:gd name="connsiteY12" fmla="*/ 1354364 h 2287227"/>
              <a:gd name="connsiteX13" fmla="*/ 636756 w 1800471"/>
              <a:gd name="connsiteY13" fmla="*/ 1794554 h 2287227"/>
              <a:gd name="connsiteX14" fmla="*/ 674630 w 1800471"/>
              <a:gd name="connsiteY14" fmla="*/ 2281458 h 2287227"/>
              <a:gd name="connsiteX15" fmla="*/ 40396 w 1800471"/>
              <a:gd name="connsiteY15" fmla="*/ 1552522 h 2287227"/>
              <a:gd name="connsiteX0" fmla="*/ 40396 w 1808639"/>
              <a:gd name="connsiteY0" fmla="*/ 1552522 h 2287227"/>
              <a:gd name="connsiteX1" fmla="*/ 137121 w 1808639"/>
              <a:gd name="connsiteY1" fmla="*/ 946461 h 2287227"/>
              <a:gd name="connsiteX2" fmla="*/ 307450 w 1808639"/>
              <a:gd name="connsiteY2" fmla="*/ 1004733 h 2287227"/>
              <a:gd name="connsiteX3" fmla="*/ 616732 w 1808639"/>
              <a:gd name="connsiteY3" fmla="*/ 435474 h 2287227"/>
              <a:gd name="connsiteX4" fmla="*/ 729499 w 1808639"/>
              <a:gd name="connsiteY4" fmla="*/ 448 h 2287227"/>
              <a:gd name="connsiteX5" fmla="*/ 1177026 w 1808639"/>
              <a:gd name="connsiteY5" fmla="*/ 359274 h 2287227"/>
              <a:gd name="connsiteX6" fmla="*/ 1365285 w 1808639"/>
              <a:gd name="connsiteY6" fmla="*/ 811992 h 2287227"/>
              <a:gd name="connsiteX7" fmla="*/ 1607332 w 1808639"/>
              <a:gd name="connsiteY7" fmla="*/ 610285 h 2287227"/>
              <a:gd name="connsiteX8" fmla="*/ 1643191 w 1808639"/>
              <a:gd name="connsiteY8" fmla="*/ 865779 h 2287227"/>
              <a:gd name="connsiteX9" fmla="*/ 1807440 w 1808639"/>
              <a:gd name="connsiteY9" fmla="*/ 1558133 h 2287227"/>
              <a:gd name="connsiteX10" fmla="*/ 1257890 w 1808639"/>
              <a:gd name="connsiteY10" fmla="*/ 2241861 h 2287227"/>
              <a:gd name="connsiteX11" fmla="*/ 1222383 w 1808639"/>
              <a:gd name="connsiteY11" fmla="*/ 1753457 h 2287227"/>
              <a:gd name="connsiteX12" fmla="*/ 924860 w 1808639"/>
              <a:gd name="connsiteY12" fmla="*/ 1354364 h 2287227"/>
              <a:gd name="connsiteX13" fmla="*/ 636756 w 1808639"/>
              <a:gd name="connsiteY13" fmla="*/ 1794554 h 2287227"/>
              <a:gd name="connsiteX14" fmla="*/ 674630 w 1808639"/>
              <a:gd name="connsiteY14" fmla="*/ 2281458 h 2287227"/>
              <a:gd name="connsiteX15" fmla="*/ 40396 w 1808639"/>
              <a:gd name="connsiteY15" fmla="*/ 1552522 h 2287227"/>
              <a:gd name="connsiteX0" fmla="*/ 40396 w 1808113"/>
              <a:gd name="connsiteY0" fmla="*/ 1552522 h 2287227"/>
              <a:gd name="connsiteX1" fmla="*/ 137121 w 1808113"/>
              <a:gd name="connsiteY1" fmla="*/ 946461 h 2287227"/>
              <a:gd name="connsiteX2" fmla="*/ 307450 w 1808113"/>
              <a:gd name="connsiteY2" fmla="*/ 1004733 h 2287227"/>
              <a:gd name="connsiteX3" fmla="*/ 616732 w 1808113"/>
              <a:gd name="connsiteY3" fmla="*/ 435474 h 2287227"/>
              <a:gd name="connsiteX4" fmla="*/ 729499 w 1808113"/>
              <a:gd name="connsiteY4" fmla="*/ 448 h 2287227"/>
              <a:gd name="connsiteX5" fmla="*/ 1177026 w 1808113"/>
              <a:gd name="connsiteY5" fmla="*/ 359274 h 2287227"/>
              <a:gd name="connsiteX6" fmla="*/ 1365285 w 1808113"/>
              <a:gd name="connsiteY6" fmla="*/ 811992 h 2287227"/>
              <a:gd name="connsiteX7" fmla="*/ 1607332 w 1808113"/>
              <a:gd name="connsiteY7" fmla="*/ 610285 h 2287227"/>
              <a:gd name="connsiteX8" fmla="*/ 1643191 w 1808113"/>
              <a:gd name="connsiteY8" fmla="*/ 865779 h 2287227"/>
              <a:gd name="connsiteX9" fmla="*/ 1807440 w 1808113"/>
              <a:gd name="connsiteY9" fmla="*/ 1558133 h 2287227"/>
              <a:gd name="connsiteX10" fmla="*/ 1257890 w 1808113"/>
              <a:gd name="connsiteY10" fmla="*/ 2241861 h 2287227"/>
              <a:gd name="connsiteX11" fmla="*/ 1222383 w 1808113"/>
              <a:gd name="connsiteY11" fmla="*/ 1753457 h 2287227"/>
              <a:gd name="connsiteX12" fmla="*/ 924860 w 1808113"/>
              <a:gd name="connsiteY12" fmla="*/ 1354364 h 2287227"/>
              <a:gd name="connsiteX13" fmla="*/ 636756 w 1808113"/>
              <a:gd name="connsiteY13" fmla="*/ 1794554 h 2287227"/>
              <a:gd name="connsiteX14" fmla="*/ 674630 w 1808113"/>
              <a:gd name="connsiteY14" fmla="*/ 2281458 h 2287227"/>
              <a:gd name="connsiteX15" fmla="*/ 40396 w 1808113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6624 h 2291329"/>
              <a:gd name="connsiteX1" fmla="*/ 137121 w 1807440"/>
              <a:gd name="connsiteY1" fmla="*/ 950563 h 2291329"/>
              <a:gd name="connsiteX2" fmla="*/ 307450 w 1807440"/>
              <a:gd name="connsiteY2" fmla="*/ 1008835 h 2291329"/>
              <a:gd name="connsiteX3" fmla="*/ 616732 w 1807440"/>
              <a:gd name="connsiteY3" fmla="*/ 439576 h 2291329"/>
              <a:gd name="connsiteX4" fmla="*/ 651415 w 1807440"/>
              <a:gd name="connsiteY4" fmla="*/ 440 h 2291329"/>
              <a:gd name="connsiteX5" fmla="*/ 1177026 w 1807440"/>
              <a:gd name="connsiteY5" fmla="*/ 363376 h 2291329"/>
              <a:gd name="connsiteX6" fmla="*/ 1365285 w 1807440"/>
              <a:gd name="connsiteY6" fmla="*/ 816094 h 2291329"/>
              <a:gd name="connsiteX7" fmla="*/ 1623770 w 1807440"/>
              <a:gd name="connsiteY7" fmla="*/ 622606 h 2291329"/>
              <a:gd name="connsiteX8" fmla="*/ 1626752 w 1807440"/>
              <a:gd name="connsiteY8" fmla="*/ 863717 h 2291329"/>
              <a:gd name="connsiteX9" fmla="*/ 1807440 w 1807440"/>
              <a:gd name="connsiteY9" fmla="*/ 1562235 h 2291329"/>
              <a:gd name="connsiteX10" fmla="*/ 1257890 w 1807440"/>
              <a:gd name="connsiteY10" fmla="*/ 2245963 h 2291329"/>
              <a:gd name="connsiteX11" fmla="*/ 1222383 w 1807440"/>
              <a:gd name="connsiteY11" fmla="*/ 1757559 h 2291329"/>
              <a:gd name="connsiteX12" fmla="*/ 924860 w 1807440"/>
              <a:gd name="connsiteY12" fmla="*/ 1358466 h 2291329"/>
              <a:gd name="connsiteX13" fmla="*/ 636756 w 1807440"/>
              <a:gd name="connsiteY13" fmla="*/ 1798656 h 2291329"/>
              <a:gd name="connsiteX14" fmla="*/ 674630 w 1807440"/>
              <a:gd name="connsiteY14" fmla="*/ 2285560 h 2291329"/>
              <a:gd name="connsiteX15" fmla="*/ 40396 w 1807440"/>
              <a:gd name="connsiteY15" fmla="*/ 1556624 h 2291329"/>
              <a:gd name="connsiteX0" fmla="*/ 40396 w 1807440"/>
              <a:gd name="connsiteY0" fmla="*/ 1556864 h 2291569"/>
              <a:gd name="connsiteX1" fmla="*/ 137121 w 1807440"/>
              <a:gd name="connsiteY1" fmla="*/ 950803 h 2291569"/>
              <a:gd name="connsiteX2" fmla="*/ 307450 w 1807440"/>
              <a:gd name="connsiteY2" fmla="*/ 1009075 h 2291569"/>
              <a:gd name="connsiteX3" fmla="*/ 616732 w 1807440"/>
              <a:gd name="connsiteY3" fmla="*/ 439816 h 2291569"/>
              <a:gd name="connsiteX4" fmla="*/ 651415 w 1807440"/>
              <a:gd name="connsiteY4" fmla="*/ 680 h 2291569"/>
              <a:gd name="connsiteX5" fmla="*/ 1172917 w 1807440"/>
              <a:gd name="connsiteY5" fmla="*/ 347177 h 2291569"/>
              <a:gd name="connsiteX6" fmla="*/ 1365285 w 1807440"/>
              <a:gd name="connsiteY6" fmla="*/ 816334 h 2291569"/>
              <a:gd name="connsiteX7" fmla="*/ 1623770 w 1807440"/>
              <a:gd name="connsiteY7" fmla="*/ 622846 h 2291569"/>
              <a:gd name="connsiteX8" fmla="*/ 1626752 w 1807440"/>
              <a:gd name="connsiteY8" fmla="*/ 863957 h 2291569"/>
              <a:gd name="connsiteX9" fmla="*/ 1807440 w 1807440"/>
              <a:gd name="connsiteY9" fmla="*/ 1562475 h 2291569"/>
              <a:gd name="connsiteX10" fmla="*/ 1257890 w 1807440"/>
              <a:gd name="connsiteY10" fmla="*/ 2246203 h 2291569"/>
              <a:gd name="connsiteX11" fmla="*/ 1222383 w 1807440"/>
              <a:gd name="connsiteY11" fmla="*/ 1757799 h 2291569"/>
              <a:gd name="connsiteX12" fmla="*/ 924860 w 1807440"/>
              <a:gd name="connsiteY12" fmla="*/ 1358706 h 2291569"/>
              <a:gd name="connsiteX13" fmla="*/ 636756 w 1807440"/>
              <a:gd name="connsiteY13" fmla="*/ 1798896 h 2291569"/>
              <a:gd name="connsiteX14" fmla="*/ 674630 w 1807440"/>
              <a:gd name="connsiteY14" fmla="*/ 2285800 h 2291569"/>
              <a:gd name="connsiteX15" fmla="*/ 40396 w 1807440"/>
              <a:gd name="connsiteY15" fmla="*/ 1556864 h 2291569"/>
              <a:gd name="connsiteX0" fmla="*/ 40396 w 1807440"/>
              <a:gd name="connsiteY0" fmla="*/ 1556933 h 2291638"/>
              <a:gd name="connsiteX1" fmla="*/ 137121 w 1807440"/>
              <a:gd name="connsiteY1" fmla="*/ 950872 h 2291638"/>
              <a:gd name="connsiteX2" fmla="*/ 307450 w 1807440"/>
              <a:gd name="connsiteY2" fmla="*/ 1009144 h 2291638"/>
              <a:gd name="connsiteX3" fmla="*/ 616732 w 1807440"/>
              <a:gd name="connsiteY3" fmla="*/ 439885 h 2291638"/>
              <a:gd name="connsiteX4" fmla="*/ 651415 w 1807440"/>
              <a:gd name="connsiteY4" fmla="*/ 749 h 2291638"/>
              <a:gd name="connsiteX5" fmla="*/ 1172917 w 1807440"/>
              <a:gd name="connsiteY5" fmla="*/ 347246 h 2291638"/>
              <a:gd name="connsiteX6" fmla="*/ 1365285 w 1807440"/>
              <a:gd name="connsiteY6" fmla="*/ 816403 h 2291638"/>
              <a:gd name="connsiteX7" fmla="*/ 1623770 w 1807440"/>
              <a:gd name="connsiteY7" fmla="*/ 622915 h 2291638"/>
              <a:gd name="connsiteX8" fmla="*/ 1626752 w 1807440"/>
              <a:gd name="connsiteY8" fmla="*/ 864026 h 2291638"/>
              <a:gd name="connsiteX9" fmla="*/ 1807440 w 1807440"/>
              <a:gd name="connsiteY9" fmla="*/ 1562544 h 2291638"/>
              <a:gd name="connsiteX10" fmla="*/ 1257890 w 1807440"/>
              <a:gd name="connsiteY10" fmla="*/ 2246272 h 2291638"/>
              <a:gd name="connsiteX11" fmla="*/ 1222383 w 1807440"/>
              <a:gd name="connsiteY11" fmla="*/ 1757868 h 2291638"/>
              <a:gd name="connsiteX12" fmla="*/ 924860 w 1807440"/>
              <a:gd name="connsiteY12" fmla="*/ 1358775 h 2291638"/>
              <a:gd name="connsiteX13" fmla="*/ 636756 w 1807440"/>
              <a:gd name="connsiteY13" fmla="*/ 1798965 h 2291638"/>
              <a:gd name="connsiteX14" fmla="*/ 674630 w 1807440"/>
              <a:gd name="connsiteY14" fmla="*/ 2285869 h 2291638"/>
              <a:gd name="connsiteX15" fmla="*/ 40396 w 1807440"/>
              <a:gd name="connsiteY15" fmla="*/ 1556933 h 2291638"/>
              <a:gd name="connsiteX0" fmla="*/ 40396 w 1807440"/>
              <a:gd name="connsiteY0" fmla="*/ 1563078 h 2297783"/>
              <a:gd name="connsiteX1" fmla="*/ 137121 w 1807440"/>
              <a:gd name="connsiteY1" fmla="*/ 957017 h 2297783"/>
              <a:gd name="connsiteX2" fmla="*/ 307450 w 1807440"/>
              <a:gd name="connsiteY2" fmla="*/ 1015289 h 2297783"/>
              <a:gd name="connsiteX3" fmla="*/ 616732 w 1807440"/>
              <a:gd name="connsiteY3" fmla="*/ 446030 h 2297783"/>
              <a:gd name="connsiteX4" fmla="*/ 647306 w 1807440"/>
              <a:gd name="connsiteY4" fmla="*/ 730 h 2297783"/>
              <a:gd name="connsiteX5" fmla="*/ 1172917 w 1807440"/>
              <a:gd name="connsiteY5" fmla="*/ 353391 h 2297783"/>
              <a:gd name="connsiteX6" fmla="*/ 1365285 w 1807440"/>
              <a:gd name="connsiteY6" fmla="*/ 822548 h 2297783"/>
              <a:gd name="connsiteX7" fmla="*/ 1623770 w 1807440"/>
              <a:gd name="connsiteY7" fmla="*/ 629060 h 2297783"/>
              <a:gd name="connsiteX8" fmla="*/ 1626752 w 1807440"/>
              <a:gd name="connsiteY8" fmla="*/ 870171 h 2297783"/>
              <a:gd name="connsiteX9" fmla="*/ 1807440 w 1807440"/>
              <a:gd name="connsiteY9" fmla="*/ 1568689 h 2297783"/>
              <a:gd name="connsiteX10" fmla="*/ 1257890 w 1807440"/>
              <a:gd name="connsiteY10" fmla="*/ 2252417 h 2297783"/>
              <a:gd name="connsiteX11" fmla="*/ 1222383 w 1807440"/>
              <a:gd name="connsiteY11" fmla="*/ 1764013 h 2297783"/>
              <a:gd name="connsiteX12" fmla="*/ 924860 w 1807440"/>
              <a:gd name="connsiteY12" fmla="*/ 1364920 h 2297783"/>
              <a:gd name="connsiteX13" fmla="*/ 636756 w 1807440"/>
              <a:gd name="connsiteY13" fmla="*/ 1805110 h 2297783"/>
              <a:gd name="connsiteX14" fmla="*/ 674630 w 1807440"/>
              <a:gd name="connsiteY14" fmla="*/ 2292014 h 2297783"/>
              <a:gd name="connsiteX15" fmla="*/ 40396 w 1807440"/>
              <a:gd name="connsiteY15" fmla="*/ 1563078 h 2297783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47306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50800 w 1780857"/>
              <a:gd name="connsiteY0" fmla="*/ 1862855 h 2303719"/>
              <a:gd name="connsiteX1" fmla="*/ 110538 w 1780857"/>
              <a:gd name="connsiteY1" fmla="*/ 962953 h 2303719"/>
              <a:gd name="connsiteX2" fmla="*/ 233605 w 1780857"/>
              <a:gd name="connsiteY2" fmla="*/ 1052047 h 2303719"/>
              <a:gd name="connsiteX3" fmla="*/ 590149 w 1780857"/>
              <a:gd name="connsiteY3" fmla="*/ 451966 h 2303719"/>
              <a:gd name="connsiteX4" fmla="*/ 608394 w 1780857"/>
              <a:gd name="connsiteY4" fmla="*/ 6666 h 2303719"/>
              <a:gd name="connsiteX5" fmla="*/ 1146334 w 1780857"/>
              <a:gd name="connsiteY5" fmla="*/ 359327 h 2303719"/>
              <a:gd name="connsiteX6" fmla="*/ 1338702 w 1780857"/>
              <a:gd name="connsiteY6" fmla="*/ 828484 h 2303719"/>
              <a:gd name="connsiteX7" fmla="*/ 1597187 w 1780857"/>
              <a:gd name="connsiteY7" fmla="*/ 634996 h 2303719"/>
              <a:gd name="connsiteX8" fmla="*/ 1600169 w 1780857"/>
              <a:gd name="connsiteY8" fmla="*/ 876107 h 2303719"/>
              <a:gd name="connsiteX9" fmla="*/ 1780857 w 1780857"/>
              <a:gd name="connsiteY9" fmla="*/ 1574625 h 2303719"/>
              <a:gd name="connsiteX10" fmla="*/ 1231307 w 1780857"/>
              <a:gd name="connsiteY10" fmla="*/ 2258353 h 2303719"/>
              <a:gd name="connsiteX11" fmla="*/ 1195800 w 1780857"/>
              <a:gd name="connsiteY11" fmla="*/ 1769949 h 2303719"/>
              <a:gd name="connsiteX12" fmla="*/ 898277 w 1780857"/>
              <a:gd name="connsiteY12" fmla="*/ 1370856 h 2303719"/>
              <a:gd name="connsiteX13" fmla="*/ 610173 w 1780857"/>
              <a:gd name="connsiteY13" fmla="*/ 1811046 h 2303719"/>
              <a:gd name="connsiteX14" fmla="*/ 648047 w 1780857"/>
              <a:gd name="connsiteY14" fmla="*/ 2297950 h 2303719"/>
              <a:gd name="connsiteX15" fmla="*/ 50800 w 1780857"/>
              <a:gd name="connsiteY15" fmla="*/ 1862855 h 2303719"/>
              <a:gd name="connsiteX0" fmla="*/ 65197 w 1795254"/>
              <a:gd name="connsiteY0" fmla="*/ 1862855 h 2303719"/>
              <a:gd name="connsiteX1" fmla="*/ 124935 w 1795254"/>
              <a:gd name="connsiteY1" fmla="*/ 962953 h 2303719"/>
              <a:gd name="connsiteX2" fmla="*/ 248002 w 1795254"/>
              <a:gd name="connsiteY2" fmla="*/ 1052047 h 2303719"/>
              <a:gd name="connsiteX3" fmla="*/ 604546 w 1795254"/>
              <a:gd name="connsiteY3" fmla="*/ 451966 h 2303719"/>
              <a:gd name="connsiteX4" fmla="*/ 622791 w 1795254"/>
              <a:gd name="connsiteY4" fmla="*/ 6666 h 2303719"/>
              <a:gd name="connsiteX5" fmla="*/ 1160731 w 1795254"/>
              <a:gd name="connsiteY5" fmla="*/ 359327 h 2303719"/>
              <a:gd name="connsiteX6" fmla="*/ 1353099 w 1795254"/>
              <a:gd name="connsiteY6" fmla="*/ 828484 h 2303719"/>
              <a:gd name="connsiteX7" fmla="*/ 1611584 w 1795254"/>
              <a:gd name="connsiteY7" fmla="*/ 634996 h 2303719"/>
              <a:gd name="connsiteX8" fmla="*/ 1614566 w 1795254"/>
              <a:gd name="connsiteY8" fmla="*/ 876107 h 2303719"/>
              <a:gd name="connsiteX9" fmla="*/ 1795254 w 1795254"/>
              <a:gd name="connsiteY9" fmla="*/ 1574625 h 2303719"/>
              <a:gd name="connsiteX10" fmla="*/ 1245704 w 1795254"/>
              <a:gd name="connsiteY10" fmla="*/ 2258353 h 2303719"/>
              <a:gd name="connsiteX11" fmla="*/ 1210197 w 1795254"/>
              <a:gd name="connsiteY11" fmla="*/ 1769949 h 2303719"/>
              <a:gd name="connsiteX12" fmla="*/ 912674 w 1795254"/>
              <a:gd name="connsiteY12" fmla="*/ 1370856 h 2303719"/>
              <a:gd name="connsiteX13" fmla="*/ 624570 w 1795254"/>
              <a:gd name="connsiteY13" fmla="*/ 1811046 h 2303719"/>
              <a:gd name="connsiteX14" fmla="*/ 662444 w 1795254"/>
              <a:gd name="connsiteY14" fmla="*/ 2297950 h 2303719"/>
              <a:gd name="connsiteX15" fmla="*/ 65197 w 1795254"/>
              <a:gd name="connsiteY15" fmla="*/ 1862855 h 2303719"/>
              <a:gd name="connsiteX0" fmla="*/ 70749 w 1784367"/>
              <a:gd name="connsiteY0" fmla="*/ 1854636 h 2303719"/>
              <a:gd name="connsiteX1" fmla="*/ 114048 w 1784367"/>
              <a:gd name="connsiteY1" fmla="*/ 962953 h 2303719"/>
              <a:gd name="connsiteX2" fmla="*/ 237115 w 1784367"/>
              <a:gd name="connsiteY2" fmla="*/ 1052047 h 2303719"/>
              <a:gd name="connsiteX3" fmla="*/ 593659 w 1784367"/>
              <a:gd name="connsiteY3" fmla="*/ 451966 h 2303719"/>
              <a:gd name="connsiteX4" fmla="*/ 611904 w 1784367"/>
              <a:gd name="connsiteY4" fmla="*/ 6666 h 2303719"/>
              <a:gd name="connsiteX5" fmla="*/ 1149844 w 1784367"/>
              <a:gd name="connsiteY5" fmla="*/ 359327 h 2303719"/>
              <a:gd name="connsiteX6" fmla="*/ 1342212 w 1784367"/>
              <a:gd name="connsiteY6" fmla="*/ 828484 h 2303719"/>
              <a:gd name="connsiteX7" fmla="*/ 1600697 w 1784367"/>
              <a:gd name="connsiteY7" fmla="*/ 634996 h 2303719"/>
              <a:gd name="connsiteX8" fmla="*/ 1603679 w 1784367"/>
              <a:gd name="connsiteY8" fmla="*/ 876107 h 2303719"/>
              <a:gd name="connsiteX9" fmla="*/ 1784367 w 1784367"/>
              <a:gd name="connsiteY9" fmla="*/ 1574625 h 2303719"/>
              <a:gd name="connsiteX10" fmla="*/ 1234817 w 1784367"/>
              <a:gd name="connsiteY10" fmla="*/ 2258353 h 2303719"/>
              <a:gd name="connsiteX11" fmla="*/ 1199310 w 1784367"/>
              <a:gd name="connsiteY11" fmla="*/ 1769949 h 2303719"/>
              <a:gd name="connsiteX12" fmla="*/ 901787 w 1784367"/>
              <a:gd name="connsiteY12" fmla="*/ 1370856 h 2303719"/>
              <a:gd name="connsiteX13" fmla="*/ 613683 w 1784367"/>
              <a:gd name="connsiteY13" fmla="*/ 1811046 h 2303719"/>
              <a:gd name="connsiteX14" fmla="*/ 651557 w 1784367"/>
              <a:gd name="connsiteY14" fmla="*/ 2297950 h 2303719"/>
              <a:gd name="connsiteX15" fmla="*/ 70749 w 1784367"/>
              <a:gd name="connsiteY15" fmla="*/ 1854636 h 2303719"/>
              <a:gd name="connsiteX0" fmla="*/ 83189 w 1796807"/>
              <a:gd name="connsiteY0" fmla="*/ 1854636 h 2303719"/>
              <a:gd name="connsiteX1" fmla="*/ 126488 w 1796807"/>
              <a:gd name="connsiteY1" fmla="*/ 962953 h 2303719"/>
              <a:gd name="connsiteX2" fmla="*/ 249555 w 1796807"/>
              <a:gd name="connsiteY2" fmla="*/ 1052047 h 2303719"/>
              <a:gd name="connsiteX3" fmla="*/ 606099 w 1796807"/>
              <a:gd name="connsiteY3" fmla="*/ 451966 h 2303719"/>
              <a:gd name="connsiteX4" fmla="*/ 624344 w 1796807"/>
              <a:gd name="connsiteY4" fmla="*/ 6666 h 2303719"/>
              <a:gd name="connsiteX5" fmla="*/ 1162284 w 1796807"/>
              <a:gd name="connsiteY5" fmla="*/ 359327 h 2303719"/>
              <a:gd name="connsiteX6" fmla="*/ 1354652 w 1796807"/>
              <a:gd name="connsiteY6" fmla="*/ 828484 h 2303719"/>
              <a:gd name="connsiteX7" fmla="*/ 1613137 w 1796807"/>
              <a:gd name="connsiteY7" fmla="*/ 634996 h 2303719"/>
              <a:gd name="connsiteX8" fmla="*/ 1616119 w 1796807"/>
              <a:gd name="connsiteY8" fmla="*/ 876107 h 2303719"/>
              <a:gd name="connsiteX9" fmla="*/ 1796807 w 1796807"/>
              <a:gd name="connsiteY9" fmla="*/ 1574625 h 2303719"/>
              <a:gd name="connsiteX10" fmla="*/ 1247257 w 1796807"/>
              <a:gd name="connsiteY10" fmla="*/ 2258353 h 2303719"/>
              <a:gd name="connsiteX11" fmla="*/ 1211750 w 1796807"/>
              <a:gd name="connsiteY11" fmla="*/ 1769949 h 2303719"/>
              <a:gd name="connsiteX12" fmla="*/ 914227 w 1796807"/>
              <a:gd name="connsiteY12" fmla="*/ 1370856 h 2303719"/>
              <a:gd name="connsiteX13" fmla="*/ 626123 w 1796807"/>
              <a:gd name="connsiteY13" fmla="*/ 1811046 h 2303719"/>
              <a:gd name="connsiteX14" fmla="*/ 663997 w 1796807"/>
              <a:gd name="connsiteY14" fmla="*/ 2297950 h 2303719"/>
              <a:gd name="connsiteX15" fmla="*/ 83189 w 1796807"/>
              <a:gd name="connsiteY15" fmla="*/ 1854636 h 2303719"/>
              <a:gd name="connsiteX0" fmla="*/ 93035 w 1806653"/>
              <a:gd name="connsiteY0" fmla="*/ 1854636 h 2303719"/>
              <a:gd name="connsiteX1" fmla="*/ 136334 w 1806653"/>
              <a:gd name="connsiteY1" fmla="*/ 962953 h 2303719"/>
              <a:gd name="connsiteX2" fmla="*/ 259401 w 1806653"/>
              <a:gd name="connsiteY2" fmla="*/ 1052047 h 2303719"/>
              <a:gd name="connsiteX3" fmla="*/ 615945 w 1806653"/>
              <a:gd name="connsiteY3" fmla="*/ 451966 h 2303719"/>
              <a:gd name="connsiteX4" fmla="*/ 634190 w 1806653"/>
              <a:gd name="connsiteY4" fmla="*/ 6666 h 2303719"/>
              <a:gd name="connsiteX5" fmla="*/ 1172130 w 1806653"/>
              <a:gd name="connsiteY5" fmla="*/ 359327 h 2303719"/>
              <a:gd name="connsiteX6" fmla="*/ 1364498 w 1806653"/>
              <a:gd name="connsiteY6" fmla="*/ 828484 h 2303719"/>
              <a:gd name="connsiteX7" fmla="*/ 1622983 w 1806653"/>
              <a:gd name="connsiteY7" fmla="*/ 634996 h 2303719"/>
              <a:gd name="connsiteX8" fmla="*/ 1625965 w 1806653"/>
              <a:gd name="connsiteY8" fmla="*/ 876107 h 2303719"/>
              <a:gd name="connsiteX9" fmla="*/ 1806653 w 1806653"/>
              <a:gd name="connsiteY9" fmla="*/ 1574625 h 2303719"/>
              <a:gd name="connsiteX10" fmla="*/ 1257103 w 1806653"/>
              <a:gd name="connsiteY10" fmla="*/ 2258353 h 2303719"/>
              <a:gd name="connsiteX11" fmla="*/ 1221596 w 1806653"/>
              <a:gd name="connsiteY11" fmla="*/ 1769949 h 2303719"/>
              <a:gd name="connsiteX12" fmla="*/ 924073 w 1806653"/>
              <a:gd name="connsiteY12" fmla="*/ 1370856 h 2303719"/>
              <a:gd name="connsiteX13" fmla="*/ 635969 w 1806653"/>
              <a:gd name="connsiteY13" fmla="*/ 1811046 h 2303719"/>
              <a:gd name="connsiteX14" fmla="*/ 673843 w 1806653"/>
              <a:gd name="connsiteY14" fmla="*/ 2297950 h 2303719"/>
              <a:gd name="connsiteX15" fmla="*/ 93035 w 1806653"/>
              <a:gd name="connsiteY15" fmla="*/ 1854636 h 23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6653" h="2303719">
                <a:moveTo>
                  <a:pt x="93035" y="1854636"/>
                </a:moveTo>
                <a:cubicBezTo>
                  <a:pt x="-80797" y="1531450"/>
                  <a:pt x="21484" y="1221632"/>
                  <a:pt x="136334" y="962953"/>
                </a:cubicBezTo>
                <a:cubicBezTo>
                  <a:pt x="164408" y="834302"/>
                  <a:pt x="185329" y="1236429"/>
                  <a:pt x="259401" y="1052047"/>
                </a:cubicBezTo>
                <a:cubicBezTo>
                  <a:pt x="247434" y="959783"/>
                  <a:pt x="496288" y="674828"/>
                  <a:pt x="615945" y="451966"/>
                </a:cubicBezTo>
                <a:cubicBezTo>
                  <a:pt x="721219" y="157185"/>
                  <a:pt x="625741" y="59093"/>
                  <a:pt x="634190" y="6666"/>
                </a:cubicBezTo>
                <a:cubicBezTo>
                  <a:pt x="642639" y="-45761"/>
                  <a:pt x="1071771" y="224065"/>
                  <a:pt x="1172130" y="359327"/>
                </a:cubicBezTo>
                <a:cubicBezTo>
                  <a:pt x="1284818" y="469931"/>
                  <a:pt x="1315939" y="732861"/>
                  <a:pt x="1364498" y="828484"/>
                </a:cubicBezTo>
                <a:cubicBezTo>
                  <a:pt x="1413057" y="924107"/>
                  <a:pt x="1368196" y="704302"/>
                  <a:pt x="1622983" y="634996"/>
                </a:cubicBezTo>
                <a:cubicBezTo>
                  <a:pt x="1651738" y="656102"/>
                  <a:pt x="1615217" y="687310"/>
                  <a:pt x="1625965" y="876107"/>
                </a:cubicBezTo>
                <a:cubicBezTo>
                  <a:pt x="1696304" y="1038191"/>
                  <a:pt x="1801594" y="1260844"/>
                  <a:pt x="1806653" y="1574625"/>
                </a:cubicBezTo>
                <a:cubicBezTo>
                  <a:pt x="1782943" y="1785664"/>
                  <a:pt x="1652904" y="2127852"/>
                  <a:pt x="1257103" y="2258353"/>
                </a:cubicBezTo>
                <a:cubicBezTo>
                  <a:pt x="1151032" y="2251180"/>
                  <a:pt x="1400391" y="2088759"/>
                  <a:pt x="1221596" y="1769949"/>
                </a:cubicBezTo>
                <a:cubicBezTo>
                  <a:pt x="1213351" y="1722377"/>
                  <a:pt x="997020" y="1386609"/>
                  <a:pt x="924073" y="1370856"/>
                </a:cubicBezTo>
                <a:cubicBezTo>
                  <a:pt x="851126" y="1355103"/>
                  <a:pt x="867059" y="1546939"/>
                  <a:pt x="635969" y="1811046"/>
                </a:cubicBezTo>
                <a:cubicBezTo>
                  <a:pt x="456248" y="2188168"/>
                  <a:pt x="799949" y="2335891"/>
                  <a:pt x="673843" y="2297950"/>
                </a:cubicBezTo>
                <a:cubicBezTo>
                  <a:pt x="594104" y="2274594"/>
                  <a:pt x="266867" y="2177822"/>
                  <a:pt x="93035" y="1854636"/>
                </a:cubicBezTo>
                <a:close/>
              </a:path>
            </a:pathLst>
          </a:custGeom>
          <a:gradFill>
            <a:gsLst>
              <a:gs pos="100000">
                <a:srgbClr val="C00000">
                  <a:alpha val="70000"/>
                </a:srgbClr>
              </a:gs>
              <a:gs pos="73000">
                <a:srgbClr val="C40000">
                  <a:alpha val="70000"/>
                </a:srgbClr>
              </a:gs>
              <a:gs pos="50000">
                <a:srgbClr val="FF2F2F">
                  <a:alpha val="70000"/>
                </a:srgbClr>
              </a:gs>
              <a:gs pos="0">
                <a:srgbClr val="FFB9B9">
                  <a:alpha val="70000"/>
                </a:srgbClr>
              </a:gs>
            </a:gsLst>
            <a:lin ang="5400000" scaled="1"/>
          </a:gradFill>
          <a:ln>
            <a:noFill/>
          </a:ln>
          <a:effectLst>
            <a:glow rad="635000">
              <a:srgbClr val="FF0000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雨牧-火">
            <a:extLst>
              <a:ext uri="{FF2B5EF4-FFF2-40B4-BE49-F238E27FC236}">
                <a16:creationId xmlns:a16="http://schemas.microsoft.com/office/drawing/2014/main" id="{488476C5-8AF4-454A-8BD5-EC32ABAD9DF0}"/>
              </a:ext>
            </a:extLst>
          </p:cNvPr>
          <p:cNvSpPr/>
          <p:nvPr/>
        </p:nvSpPr>
        <p:spPr>
          <a:xfrm rot="21163122">
            <a:off x="5834639" y="4270819"/>
            <a:ext cx="118135" cy="150640"/>
          </a:xfrm>
          <a:custGeom>
            <a:avLst/>
            <a:gdLst>
              <a:gd name="connsiteX0" fmla="*/ 0 w 1010653"/>
              <a:gd name="connsiteY0" fmla="*/ 1323474 h 2646947"/>
              <a:gd name="connsiteX1" fmla="*/ 505327 w 1010653"/>
              <a:gd name="connsiteY1" fmla="*/ 0 h 2646947"/>
              <a:gd name="connsiteX2" fmla="*/ 1010654 w 1010653"/>
              <a:gd name="connsiteY2" fmla="*/ 1323474 h 2646947"/>
              <a:gd name="connsiteX3" fmla="*/ 505327 w 1010653"/>
              <a:gd name="connsiteY3" fmla="*/ 2646948 h 2646947"/>
              <a:gd name="connsiteX4" fmla="*/ 0 w 1010653"/>
              <a:gd name="connsiteY4" fmla="*/ 1323474 h 2646947"/>
              <a:gd name="connsiteX0" fmla="*/ 72 w 1010726"/>
              <a:gd name="connsiteY0" fmla="*/ 1323474 h 1689116"/>
              <a:gd name="connsiteX1" fmla="*/ 505399 w 1010726"/>
              <a:gd name="connsiteY1" fmla="*/ 0 h 1689116"/>
              <a:gd name="connsiteX2" fmla="*/ 1010726 w 1010726"/>
              <a:gd name="connsiteY2" fmla="*/ 1323474 h 1689116"/>
              <a:gd name="connsiteX3" fmla="*/ 478505 w 1010726"/>
              <a:gd name="connsiteY3" fmla="*/ 1463607 h 1689116"/>
              <a:gd name="connsiteX4" fmla="*/ 72 w 1010726"/>
              <a:gd name="connsiteY4" fmla="*/ 1323474 h 1689116"/>
              <a:gd name="connsiteX0" fmla="*/ 5894 w 1016548"/>
              <a:gd name="connsiteY0" fmla="*/ 1323474 h 2085297"/>
              <a:gd name="connsiteX1" fmla="*/ 511221 w 1016548"/>
              <a:gd name="connsiteY1" fmla="*/ 0 h 2085297"/>
              <a:gd name="connsiteX2" fmla="*/ 1016548 w 1016548"/>
              <a:gd name="connsiteY2" fmla="*/ 1323474 h 2085297"/>
              <a:gd name="connsiteX3" fmla="*/ 484327 w 1016548"/>
              <a:gd name="connsiteY3" fmla="*/ 1463607 h 2085297"/>
              <a:gd name="connsiteX4" fmla="*/ 250537 w 1016548"/>
              <a:gd name="connsiteY4" fmla="*/ 2084531 h 2085297"/>
              <a:gd name="connsiteX5" fmla="*/ 5894 w 1016548"/>
              <a:gd name="connsiteY5" fmla="*/ 1323474 h 2085297"/>
              <a:gd name="connsiteX0" fmla="*/ 5894 w 1032834"/>
              <a:gd name="connsiteY0" fmla="*/ 1323474 h 2085155"/>
              <a:gd name="connsiteX1" fmla="*/ 511221 w 1032834"/>
              <a:gd name="connsiteY1" fmla="*/ 0 h 2085155"/>
              <a:gd name="connsiteX2" fmla="*/ 1016548 w 1032834"/>
              <a:gd name="connsiteY2" fmla="*/ 1323474 h 2085155"/>
              <a:gd name="connsiteX3" fmla="*/ 864619 w 1032834"/>
              <a:gd name="connsiteY3" fmla="*/ 2053154 h 2085155"/>
              <a:gd name="connsiteX4" fmla="*/ 484327 w 1032834"/>
              <a:gd name="connsiteY4" fmla="*/ 1463607 h 2085155"/>
              <a:gd name="connsiteX5" fmla="*/ 250537 w 1032834"/>
              <a:gd name="connsiteY5" fmla="*/ 2084531 h 2085155"/>
              <a:gd name="connsiteX6" fmla="*/ 5894 w 1032834"/>
              <a:gd name="connsiteY6" fmla="*/ 1323474 h 2085155"/>
              <a:gd name="connsiteX0" fmla="*/ 5894 w 1429319"/>
              <a:gd name="connsiteY0" fmla="*/ 1323475 h 2085156"/>
              <a:gd name="connsiteX1" fmla="*/ 511221 w 1429319"/>
              <a:gd name="connsiteY1" fmla="*/ 1 h 2085156"/>
              <a:gd name="connsiteX2" fmla="*/ 1424442 w 1429319"/>
              <a:gd name="connsiteY2" fmla="*/ 1332440 h 2085156"/>
              <a:gd name="connsiteX3" fmla="*/ 864619 w 1429319"/>
              <a:gd name="connsiteY3" fmla="*/ 2053155 h 2085156"/>
              <a:gd name="connsiteX4" fmla="*/ 484327 w 1429319"/>
              <a:gd name="connsiteY4" fmla="*/ 1463608 h 2085156"/>
              <a:gd name="connsiteX5" fmla="*/ 250537 w 1429319"/>
              <a:gd name="connsiteY5" fmla="*/ 2084532 h 2085156"/>
              <a:gd name="connsiteX6" fmla="*/ 5894 w 1429319"/>
              <a:gd name="connsiteY6" fmla="*/ 1323475 h 2085156"/>
              <a:gd name="connsiteX0" fmla="*/ 2269 w 1811176"/>
              <a:gd name="connsiteY0" fmla="*/ 1363834 h 2085174"/>
              <a:gd name="connsiteX1" fmla="*/ 893078 w 1811176"/>
              <a:gd name="connsiteY1" fmla="*/ 19 h 2085174"/>
              <a:gd name="connsiteX2" fmla="*/ 1806299 w 1811176"/>
              <a:gd name="connsiteY2" fmla="*/ 1332458 h 2085174"/>
              <a:gd name="connsiteX3" fmla="*/ 1246476 w 1811176"/>
              <a:gd name="connsiteY3" fmla="*/ 2053173 h 2085174"/>
              <a:gd name="connsiteX4" fmla="*/ 866184 w 1811176"/>
              <a:gd name="connsiteY4" fmla="*/ 1463626 h 2085174"/>
              <a:gd name="connsiteX5" fmla="*/ 632394 w 1811176"/>
              <a:gd name="connsiteY5" fmla="*/ 2084550 h 2085174"/>
              <a:gd name="connsiteX6" fmla="*/ 2269 w 1811176"/>
              <a:gd name="connsiteY6" fmla="*/ 1363834 h 2085174"/>
              <a:gd name="connsiteX0" fmla="*/ 128 w 1809035"/>
              <a:gd name="connsiteY0" fmla="*/ 1552090 h 2273430"/>
              <a:gd name="connsiteX1" fmla="*/ 689231 w 1809035"/>
              <a:gd name="connsiteY1" fmla="*/ 16 h 2273430"/>
              <a:gd name="connsiteX2" fmla="*/ 1804158 w 1809035"/>
              <a:gd name="connsiteY2" fmla="*/ 1520714 h 2273430"/>
              <a:gd name="connsiteX3" fmla="*/ 1244335 w 1809035"/>
              <a:gd name="connsiteY3" fmla="*/ 2241429 h 2273430"/>
              <a:gd name="connsiteX4" fmla="*/ 864043 w 1809035"/>
              <a:gd name="connsiteY4" fmla="*/ 1651882 h 2273430"/>
              <a:gd name="connsiteX5" fmla="*/ 630253 w 1809035"/>
              <a:gd name="connsiteY5" fmla="*/ 2272806 h 2273430"/>
              <a:gd name="connsiteX6" fmla="*/ 128 w 1809035"/>
              <a:gd name="connsiteY6" fmla="*/ 1552090 h 2273430"/>
              <a:gd name="connsiteX0" fmla="*/ 40092 w 1848999"/>
              <a:gd name="connsiteY0" fmla="*/ 1560145 h 2281485"/>
              <a:gd name="connsiteX1" fmla="*/ 136817 w 1848999"/>
              <a:gd name="connsiteY1" fmla="*/ 954084 h 2281485"/>
              <a:gd name="connsiteX2" fmla="*/ 729195 w 1848999"/>
              <a:gd name="connsiteY2" fmla="*/ 8071 h 2281485"/>
              <a:gd name="connsiteX3" fmla="*/ 1844122 w 1848999"/>
              <a:gd name="connsiteY3" fmla="*/ 1528769 h 2281485"/>
              <a:gd name="connsiteX4" fmla="*/ 1284299 w 1848999"/>
              <a:gd name="connsiteY4" fmla="*/ 2249484 h 2281485"/>
              <a:gd name="connsiteX5" fmla="*/ 904007 w 1848999"/>
              <a:gd name="connsiteY5" fmla="*/ 1659937 h 2281485"/>
              <a:gd name="connsiteX6" fmla="*/ 670217 w 1848999"/>
              <a:gd name="connsiteY6" fmla="*/ 2280861 h 2281485"/>
              <a:gd name="connsiteX7" fmla="*/ 40092 w 1848999"/>
              <a:gd name="connsiteY7" fmla="*/ 1560145 h 2281485"/>
              <a:gd name="connsiteX0" fmla="*/ 40092 w 1848999"/>
              <a:gd name="connsiteY0" fmla="*/ 1557671 h 2279011"/>
              <a:gd name="connsiteX1" fmla="*/ 136817 w 1848999"/>
              <a:gd name="connsiteY1" fmla="*/ 951610 h 2279011"/>
              <a:gd name="connsiteX2" fmla="*/ 307146 w 1848999"/>
              <a:gd name="connsiteY2" fmla="*/ 1009882 h 2279011"/>
              <a:gd name="connsiteX3" fmla="*/ 729195 w 1848999"/>
              <a:gd name="connsiteY3" fmla="*/ 5597 h 2279011"/>
              <a:gd name="connsiteX4" fmla="*/ 1844122 w 1848999"/>
              <a:gd name="connsiteY4" fmla="*/ 1526295 h 2279011"/>
              <a:gd name="connsiteX5" fmla="*/ 1284299 w 1848999"/>
              <a:gd name="connsiteY5" fmla="*/ 2247010 h 2279011"/>
              <a:gd name="connsiteX6" fmla="*/ 904007 w 1848999"/>
              <a:gd name="connsiteY6" fmla="*/ 1657463 h 2279011"/>
              <a:gd name="connsiteX7" fmla="*/ 670217 w 1848999"/>
              <a:gd name="connsiteY7" fmla="*/ 2278387 h 2279011"/>
              <a:gd name="connsiteX8" fmla="*/ 40092 w 1848999"/>
              <a:gd name="connsiteY8" fmla="*/ 1557671 h 2279011"/>
              <a:gd name="connsiteX0" fmla="*/ 40092 w 1848999"/>
              <a:gd name="connsiteY0" fmla="*/ 1594321 h 2315661"/>
              <a:gd name="connsiteX1" fmla="*/ 136817 w 1848999"/>
              <a:gd name="connsiteY1" fmla="*/ 988260 h 2315661"/>
              <a:gd name="connsiteX2" fmla="*/ 307146 w 1848999"/>
              <a:gd name="connsiteY2" fmla="*/ 1046532 h 2315661"/>
              <a:gd name="connsiteX3" fmla="*/ 616428 w 1848999"/>
              <a:gd name="connsiteY3" fmla="*/ 477273 h 2315661"/>
              <a:gd name="connsiteX4" fmla="*/ 729195 w 1848999"/>
              <a:gd name="connsiteY4" fmla="*/ 42247 h 2315661"/>
              <a:gd name="connsiteX5" fmla="*/ 1844122 w 1848999"/>
              <a:gd name="connsiteY5" fmla="*/ 1562945 h 2315661"/>
              <a:gd name="connsiteX6" fmla="*/ 1284299 w 1848999"/>
              <a:gd name="connsiteY6" fmla="*/ 2283660 h 2315661"/>
              <a:gd name="connsiteX7" fmla="*/ 904007 w 1848999"/>
              <a:gd name="connsiteY7" fmla="*/ 1694113 h 2315661"/>
              <a:gd name="connsiteX8" fmla="*/ 670217 w 1848999"/>
              <a:gd name="connsiteY8" fmla="*/ 2315037 h 2315661"/>
              <a:gd name="connsiteX9" fmla="*/ 40092 w 1848999"/>
              <a:gd name="connsiteY9" fmla="*/ 1594321 h 2315661"/>
              <a:gd name="connsiteX0" fmla="*/ 40092 w 1845116"/>
              <a:gd name="connsiteY0" fmla="*/ 1552999 h 2274339"/>
              <a:gd name="connsiteX1" fmla="*/ 136817 w 1845116"/>
              <a:gd name="connsiteY1" fmla="*/ 946938 h 2274339"/>
              <a:gd name="connsiteX2" fmla="*/ 307146 w 1845116"/>
              <a:gd name="connsiteY2" fmla="*/ 1005210 h 2274339"/>
              <a:gd name="connsiteX3" fmla="*/ 616428 w 1845116"/>
              <a:gd name="connsiteY3" fmla="*/ 435951 h 2274339"/>
              <a:gd name="connsiteX4" fmla="*/ 729195 w 1845116"/>
              <a:gd name="connsiteY4" fmla="*/ 925 h 2274339"/>
              <a:gd name="connsiteX5" fmla="*/ 1176722 w 1845116"/>
              <a:gd name="connsiteY5" fmla="*/ 359751 h 2274339"/>
              <a:gd name="connsiteX6" fmla="*/ 1844122 w 1845116"/>
              <a:gd name="connsiteY6" fmla="*/ 1521623 h 2274339"/>
              <a:gd name="connsiteX7" fmla="*/ 1284299 w 1845116"/>
              <a:gd name="connsiteY7" fmla="*/ 2242338 h 2274339"/>
              <a:gd name="connsiteX8" fmla="*/ 904007 w 1845116"/>
              <a:gd name="connsiteY8" fmla="*/ 1652791 h 2274339"/>
              <a:gd name="connsiteX9" fmla="*/ 670217 w 1845116"/>
              <a:gd name="connsiteY9" fmla="*/ 2273715 h 2274339"/>
              <a:gd name="connsiteX10" fmla="*/ 40092 w 1845116"/>
              <a:gd name="connsiteY10" fmla="*/ 1552999 h 2274339"/>
              <a:gd name="connsiteX0" fmla="*/ 40092 w 1844880"/>
              <a:gd name="connsiteY0" fmla="*/ 1552522 h 2273862"/>
              <a:gd name="connsiteX1" fmla="*/ 136817 w 1844880"/>
              <a:gd name="connsiteY1" fmla="*/ 946461 h 2273862"/>
              <a:gd name="connsiteX2" fmla="*/ 307146 w 1844880"/>
              <a:gd name="connsiteY2" fmla="*/ 1004733 h 2273862"/>
              <a:gd name="connsiteX3" fmla="*/ 616428 w 1844880"/>
              <a:gd name="connsiteY3" fmla="*/ 435474 h 2273862"/>
              <a:gd name="connsiteX4" fmla="*/ 729195 w 1844880"/>
              <a:gd name="connsiteY4" fmla="*/ 448 h 2273862"/>
              <a:gd name="connsiteX5" fmla="*/ 1176722 w 1844880"/>
              <a:gd name="connsiteY5" fmla="*/ 359274 h 2273862"/>
              <a:gd name="connsiteX6" fmla="*/ 1364981 w 1844880"/>
              <a:gd name="connsiteY6" fmla="*/ 811992 h 2273862"/>
              <a:gd name="connsiteX7" fmla="*/ 1844122 w 1844880"/>
              <a:gd name="connsiteY7" fmla="*/ 1521146 h 2273862"/>
              <a:gd name="connsiteX8" fmla="*/ 1284299 w 1844880"/>
              <a:gd name="connsiteY8" fmla="*/ 2241861 h 2273862"/>
              <a:gd name="connsiteX9" fmla="*/ 904007 w 1844880"/>
              <a:gd name="connsiteY9" fmla="*/ 1652314 h 2273862"/>
              <a:gd name="connsiteX10" fmla="*/ 670217 w 1844880"/>
              <a:gd name="connsiteY10" fmla="*/ 2273238 h 2273862"/>
              <a:gd name="connsiteX11" fmla="*/ 40092 w 1844880"/>
              <a:gd name="connsiteY11" fmla="*/ 1552522 h 2273862"/>
              <a:gd name="connsiteX0" fmla="*/ 40092 w 1847464"/>
              <a:gd name="connsiteY0" fmla="*/ 1552522 h 2273862"/>
              <a:gd name="connsiteX1" fmla="*/ 136817 w 1847464"/>
              <a:gd name="connsiteY1" fmla="*/ 946461 h 2273862"/>
              <a:gd name="connsiteX2" fmla="*/ 307146 w 1847464"/>
              <a:gd name="connsiteY2" fmla="*/ 1004733 h 2273862"/>
              <a:gd name="connsiteX3" fmla="*/ 616428 w 1847464"/>
              <a:gd name="connsiteY3" fmla="*/ 435474 h 2273862"/>
              <a:gd name="connsiteX4" fmla="*/ 729195 w 1847464"/>
              <a:gd name="connsiteY4" fmla="*/ 448 h 2273862"/>
              <a:gd name="connsiteX5" fmla="*/ 1176722 w 1847464"/>
              <a:gd name="connsiteY5" fmla="*/ 359274 h 2273862"/>
              <a:gd name="connsiteX6" fmla="*/ 1364981 w 1847464"/>
              <a:gd name="connsiteY6" fmla="*/ 811992 h 2273862"/>
              <a:gd name="connsiteX7" fmla="*/ 1607028 w 1847464"/>
              <a:gd name="connsiteY7" fmla="*/ 610285 h 2273862"/>
              <a:gd name="connsiteX8" fmla="*/ 1844122 w 1847464"/>
              <a:gd name="connsiteY8" fmla="*/ 1521146 h 2273862"/>
              <a:gd name="connsiteX9" fmla="*/ 1284299 w 1847464"/>
              <a:gd name="connsiteY9" fmla="*/ 2241861 h 2273862"/>
              <a:gd name="connsiteX10" fmla="*/ 904007 w 1847464"/>
              <a:gd name="connsiteY10" fmla="*/ 1652314 h 2273862"/>
              <a:gd name="connsiteX11" fmla="*/ 670217 w 1847464"/>
              <a:gd name="connsiteY11" fmla="*/ 2273238 h 2273862"/>
              <a:gd name="connsiteX12" fmla="*/ 40092 w 1847464"/>
              <a:gd name="connsiteY12" fmla="*/ 1552522 h 2273862"/>
              <a:gd name="connsiteX0" fmla="*/ 40092 w 1857496"/>
              <a:gd name="connsiteY0" fmla="*/ 1552522 h 2273862"/>
              <a:gd name="connsiteX1" fmla="*/ 136817 w 1857496"/>
              <a:gd name="connsiteY1" fmla="*/ 946461 h 2273862"/>
              <a:gd name="connsiteX2" fmla="*/ 307146 w 1857496"/>
              <a:gd name="connsiteY2" fmla="*/ 1004733 h 2273862"/>
              <a:gd name="connsiteX3" fmla="*/ 616428 w 1857496"/>
              <a:gd name="connsiteY3" fmla="*/ 435474 h 2273862"/>
              <a:gd name="connsiteX4" fmla="*/ 729195 w 1857496"/>
              <a:gd name="connsiteY4" fmla="*/ 448 h 2273862"/>
              <a:gd name="connsiteX5" fmla="*/ 1176722 w 1857496"/>
              <a:gd name="connsiteY5" fmla="*/ 359274 h 2273862"/>
              <a:gd name="connsiteX6" fmla="*/ 1364981 w 1857496"/>
              <a:gd name="connsiteY6" fmla="*/ 811992 h 2273862"/>
              <a:gd name="connsiteX7" fmla="*/ 1607028 w 1857496"/>
              <a:gd name="connsiteY7" fmla="*/ 610285 h 2273862"/>
              <a:gd name="connsiteX8" fmla="*/ 1642887 w 1857496"/>
              <a:gd name="connsiteY8" fmla="*/ 865779 h 2273862"/>
              <a:gd name="connsiteX9" fmla="*/ 1844122 w 1857496"/>
              <a:gd name="connsiteY9" fmla="*/ 1521146 h 2273862"/>
              <a:gd name="connsiteX10" fmla="*/ 1284299 w 1857496"/>
              <a:gd name="connsiteY10" fmla="*/ 2241861 h 2273862"/>
              <a:gd name="connsiteX11" fmla="*/ 904007 w 1857496"/>
              <a:gd name="connsiteY11" fmla="*/ 1652314 h 2273862"/>
              <a:gd name="connsiteX12" fmla="*/ 670217 w 1857496"/>
              <a:gd name="connsiteY12" fmla="*/ 2273238 h 2273862"/>
              <a:gd name="connsiteX13" fmla="*/ 40092 w 1857496"/>
              <a:gd name="connsiteY13" fmla="*/ 1552522 h 2273862"/>
              <a:gd name="connsiteX0" fmla="*/ 40092 w 1857496"/>
              <a:gd name="connsiteY0" fmla="*/ 1552522 h 2292342"/>
              <a:gd name="connsiteX1" fmla="*/ 136817 w 1857496"/>
              <a:gd name="connsiteY1" fmla="*/ 946461 h 2292342"/>
              <a:gd name="connsiteX2" fmla="*/ 307146 w 1857496"/>
              <a:gd name="connsiteY2" fmla="*/ 1004733 h 2292342"/>
              <a:gd name="connsiteX3" fmla="*/ 616428 w 1857496"/>
              <a:gd name="connsiteY3" fmla="*/ 435474 h 2292342"/>
              <a:gd name="connsiteX4" fmla="*/ 729195 w 1857496"/>
              <a:gd name="connsiteY4" fmla="*/ 448 h 2292342"/>
              <a:gd name="connsiteX5" fmla="*/ 1176722 w 1857496"/>
              <a:gd name="connsiteY5" fmla="*/ 359274 h 2292342"/>
              <a:gd name="connsiteX6" fmla="*/ 1364981 w 1857496"/>
              <a:gd name="connsiteY6" fmla="*/ 811992 h 2292342"/>
              <a:gd name="connsiteX7" fmla="*/ 1607028 w 1857496"/>
              <a:gd name="connsiteY7" fmla="*/ 610285 h 2292342"/>
              <a:gd name="connsiteX8" fmla="*/ 1642887 w 1857496"/>
              <a:gd name="connsiteY8" fmla="*/ 865779 h 2292342"/>
              <a:gd name="connsiteX9" fmla="*/ 1844122 w 1857496"/>
              <a:gd name="connsiteY9" fmla="*/ 1521146 h 2292342"/>
              <a:gd name="connsiteX10" fmla="*/ 1284299 w 1857496"/>
              <a:gd name="connsiteY10" fmla="*/ 2241861 h 2292342"/>
              <a:gd name="connsiteX11" fmla="*/ 904007 w 1857496"/>
              <a:gd name="connsiteY11" fmla="*/ 1652314 h 2292342"/>
              <a:gd name="connsiteX12" fmla="*/ 670217 w 1857496"/>
              <a:gd name="connsiteY12" fmla="*/ 2291732 h 2292342"/>
              <a:gd name="connsiteX13" fmla="*/ 40092 w 1857496"/>
              <a:gd name="connsiteY13" fmla="*/ 1552522 h 2292342"/>
              <a:gd name="connsiteX0" fmla="*/ 40092 w 1857496"/>
              <a:gd name="connsiteY0" fmla="*/ 1552522 h 2292146"/>
              <a:gd name="connsiteX1" fmla="*/ 136817 w 1857496"/>
              <a:gd name="connsiteY1" fmla="*/ 946461 h 2292146"/>
              <a:gd name="connsiteX2" fmla="*/ 307146 w 1857496"/>
              <a:gd name="connsiteY2" fmla="*/ 1004733 h 2292146"/>
              <a:gd name="connsiteX3" fmla="*/ 616428 w 1857496"/>
              <a:gd name="connsiteY3" fmla="*/ 435474 h 2292146"/>
              <a:gd name="connsiteX4" fmla="*/ 729195 w 1857496"/>
              <a:gd name="connsiteY4" fmla="*/ 448 h 2292146"/>
              <a:gd name="connsiteX5" fmla="*/ 1176722 w 1857496"/>
              <a:gd name="connsiteY5" fmla="*/ 359274 h 2292146"/>
              <a:gd name="connsiteX6" fmla="*/ 1364981 w 1857496"/>
              <a:gd name="connsiteY6" fmla="*/ 811992 h 2292146"/>
              <a:gd name="connsiteX7" fmla="*/ 1607028 w 1857496"/>
              <a:gd name="connsiteY7" fmla="*/ 610285 h 2292146"/>
              <a:gd name="connsiteX8" fmla="*/ 1642887 w 1857496"/>
              <a:gd name="connsiteY8" fmla="*/ 865779 h 2292146"/>
              <a:gd name="connsiteX9" fmla="*/ 1844122 w 1857496"/>
              <a:gd name="connsiteY9" fmla="*/ 1521146 h 2292146"/>
              <a:gd name="connsiteX10" fmla="*/ 1284299 w 1857496"/>
              <a:gd name="connsiteY10" fmla="*/ 2241861 h 2292146"/>
              <a:gd name="connsiteX11" fmla="*/ 922501 w 1857496"/>
              <a:gd name="connsiteY11" fmla="*/ 1335870 h 2292146"/>
              <a:gd name="connsiteX12" fmla="*/ 670217 w 1857496"/>
              <a:gd name="connsiteY12" fmla="*/ 2291732 h 2292146"/>
              <a:gd name="connsiteX13" fmla="*/ 40092 w 1857496"/>
              <a:gd name="connsiteY13" fmla="*/ 1552522 h 2292146"/>
              <a:gd name="connsiteX0" fmla="*/ 40092 w 1857496"/>
              <a:gd name="connsiteY0" fmla="*/ 1552522 h 2294419"/>
              <a:gd name="connsiteX1" fmla="*/ 136817 w 1857496"/>
              <a:gd name="connsiteY1" fmla="*/ 946461 h 2294419"/>
              <a:gd name="connsiteX2" fmla="*/ 307146 w 1857496"/>
              <a:gd name="connsiteY2" fmla="*/ 1004733 h 2294419"/>
              <a:gd name="connsiteX3" fmla="*/ 616428 w 1857496"/>
              <a:gd name="connsiteY3" fmla="*/ 435474 h 2294419"/>
              <a:gd name="connsiteX4" fmla="*/ 729195 w 1857496"/>
              <a:gd name="connsiteY4" fmla="*/ 448 h 2294419"/>
              <a:gd name="connsiteX5" fmla="*/ 1176722 w 1857496"/>
              <a:gd name="connsiteY5" fmla="*/ 359274 h 2294419"/>
              <a:gd name="connsiteX6" fmla="*/ 1364981 w 1857496"/>
              <a:gd name="connsiteY6" fmla="*/ 811992 h 2294419"/>
              <a:gd name="connsiteX7" fmla="*/ 1607028 w 1857496"/>
              <a:gd name="connsiteY7" fmla="*/ 610285 h 2294419"/>
              <a:gd name="connsiteX8" fmla="*/ 1642887 w 1857496"/>
              <a:gd name="connsiteY8" fmla="*/ 865779 h 2294419"/>
              <a:gd name="connsiteX9" fmla="*/ 1844122 w 1857496"/>
              <a:gd name="connsiteY9" fmla="*/ 1521146 h 2294419"/>
              <a:gd name="connsiteX10" fmla="*/ 1284299 w 1857496"/>
              <a:gd name="connsiteY10" fmla="*/ 2241861 h 2294419"/>
              <a:gd name="connsiteX11" fmla="*/ 922501 w 1857496"/>
              <a:gd name="connsiteY11" fmla="*/ 1335870 h 2294419"/>
              <a:gd name="connsiteX12" fmla="*/ 644672 w 1857496"/>
              <a:gd name="connsiteY12" fmla="*/ 1796608 h 2294419"/>
              <a:gd name="connsiteX13" fmla="*/ 670217 w 1857496"/>
              <a:gd name="connsiteY13" fmla="*/ 2291732 h 2294419"/>
              <a:gd name="connsiteX14" fmla="*/ 40092 w 1857496"/>
              <a:gd name="connsiteY14" fmla="*/ 1552522 h 2294419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926915 w 1857800"/>
              <a:gd name="connsiteY11" fmla="*/ 1339980 h 2287227"/>
              <a:gd name="connsiteX12" fmla="*/ 636756 w 1857800"/>
              <a:gd name="connsiteY12" fmla="*/ 1794554 h 2287227"/>
              <a:gd name="connsiteX13" fmla="*/ 674630 w 1857800"/>
              <a:gd name="connsiteY13" fmla="*/ 2281458 h 2287227"/>
              <a:gd name="connsiteX14" fmla="*/ 40396 w 1857800"/>
              <a:gd name="connsiteY14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03665"/>
              <a:gd name="connsiteY0" fmla="*/ 1552522 h 2287227"/>
              <a:gd name="connsiteX1" fmla="*/ 137121 w 1803665"/>
              <a:gd name="connsiteY1" fmla="*/ 946461 h 2287227"/>
              <a:gd name="connsiteX2" fmla="*/ 307450 w 1803665"/>
              <a:gd name="connsiteY2" fmla="*/ 1004733 h 2287227"/>
              <a:gd name="connsiteX3" fmla="*/ 616732 w 1803665"/>
              <a:gd name="connsiteY3" fmla="*/ 435474 h 2287227"/>
              <a:gd name="connsiteX4" fmla="*/ 729499 w 1803665"/>
              <a:gd name="connsiteY4" fmla="*/ 448 h 2287227"/>
              <a:gd name="connsiteX5" fmla="*/ 1177026 w 1803665"/>
              <a:gd name="connsiteY5" fmla="*/ 359274 h 2287227"/>
              <a:gd name="connsiteX6" fmla="*/ 1365285 w 1803665"/>
              <a:gd name="connsiteY6" fmla="*/ 811992 h 2287227"/>
              <a:gd name="connsiteX7" fmla="*/ 1607332 w 1803665"/>
              <a:gd name="connsiteY7" fmla="*/ 610285 h 2287227"/>
              <a:gd name="connsiteX8" fmla="*/ 1643191 w 1803665"/>
              <a:gd name="connsiteY8" fmla="*/ 865779 h 2287227"/>
              <a:gd name="connsiteX9" fmla="*/ 1799220 w 1803665"/>
              <a:gd name="connsiteY9" fmla="*/ 1558133 h 2287227"/>
              <a:gd name="connsiteX10" fmla="*/ 1257890 w 1803665"/>
              <a:gd name="connsiteY10" fmla="*/ 2241861 h 2287227"/>
              <a:gd name="connsiteX11" fmla="*/ 1222383 w 1803665"/>
              <a:gd name="connsiteY11" fmla="*/ 1753457 h 2287227"/>
              <a:gd name="connsiteX12" fmla="*/ 924860 w 1803665"/>
              <a:gd name="connsiteY12" fmla="*/ 1354364 h 2287227"/>
              <a:gd name="connsiteX13" fmla="*/ 636756 w 1803665"/>
              <a:gd name="connsiteY13" fmla="*/ 1794554 h 2287227"/>
              <a:gd name="connsiteX14" fmla="*/ 674630 w 1803665"/>
              <a:gd name="connsiteY14" fmla="*/ 2281458 h 2287227"/>
              <a:gd name="connsiteX15" fmla="*/ 40396 w 1803665"/>
              <a:gd name="connsiteY15" fmla="*/ 1552522 h 2287227"/>
              <a:gd name="connsiteX0" fmla="*/ 40396 w 1800471"/>
              <a:gd name="connsiteY0" fmla="*/ 1552522 h 2287227"/>
              <a:gd name="connsiteX1" fmla="*/ 137121 w 1800471"/>
              <a:gd name="connsiteY1" fmla="*/ 946461 h 2287227"/>
              <a:gd name="connsiteX2" fmla="*/ 307450 w 1800471"/>
              <a:gd name="connsiteY2" fmla="*/ 1004733 h 2287227"/>
              <a:gd name="connsiteX3" fmla="*/ 616732 w 1800471"/>
              <a:gd name="connsiteY3" fmla="*/ 435474 h 2287227"/>
              <a:gd name="connsiteX4" fmla="*/ 729499 w 1800471"/>
              <a:gd name="connsiteY4" fmla="*/ 448 h 2287227"/>
              <a:gd name="connsiteX5" fmla="*/ 1177026 w 1800471"/>
              <a:gd name="connsiteY5" fmla="*/ 359274 h 2287227"/>
              <a:gd name="connsiteX6" fmla="*/ 1365285 w 1800471"/>
              <a:gd name="connsiteY6" fmla="*/ 811992 h 2287227"/>
              <a:gd name="connsiteX7" fmla="*/ 1607332 w 1800471"/>
              <a:gd name="connsiteY7" fmla="*/ 610285 h 2287227"/>
              <a:gd name="connsiteX8" fmla="*/ 1643191 w 1800471"/>
              <a:gd name="connsiteY8" fmla="*/ 865779 h 2287227"/>
              <a:gd name="connsiteX9" fmla="*/ 1799220 w 1800471"/>
              <a:gd name="connsiteY9" fmla="*/ 1558133 h 2287227"/>
              <a:gd name="connsiteX10" fmla="*/ 1257890 w 1800471"/>
              <a:gd name="connsiteY10" fmla="*/ 2241861 h 2287227"/>
              <a:gd name="connsiteX11" fmla="*/ 1222383 w 1800471"/>
              <a:gd name="connsiteY11" fmla="*/ 1753457 h 2287227"/>
              <a:gd name="connsiteX12" fmla="*/ 924860 w 1800471"/>
              <a:gd name="connsiteY12" fmla="*/ 1354364 h 2287227"/>
              <a:gd name="connsiteX13" fmla="*/ 636756 w 1800471"/>
              <a:gd name="connsiteY13" fmla="*/ 1794554 h 2287227"/>
              <a:gd name="connsiteX14" fmla="*/ 674630 w 1800471"/>
              <a:gd name="connsiteY14" fmla="*/ 2281458 h 2287227"/>
              <a:gd name="connsiteX15" fmla="*/ 40396 w 1800471"/>
              <a:gd name="connsiteY15" fmla="*/ 1552522 h 2287227"/>
              <a:gd name="connsiteX0" fmla="*/ 40396 w 1808639"/>
              <a:gd name="connsiteY0" fmla="*/ 1552522 h 2287227"/>
              <a:gd name="connsiteX1" fmla="*/ 137121 w 1808639"/>
              <a:gd name="connsiteY1" fmla="*/ 946461 h 2287227"/>
              <a:gd name="connsiteX2" fmla="*/ 307450 w 1808639"/>
              <a:gd name="connsiteY2" fmla="*/ 1004733 h 2287227"/>
              <a:gd name="connsiteX3" fmla="*/ 616732 w 1808639"/>
              <a:gd name="connsiteY3" fmla="*/ 435474 h 2287227"/>
              <a:gd name="connsiteX4" fmla="*/ 729499 w 1808639"/>
              <a:gd name="connsiteY4" fmla="*/ 448 h 2287227"/>
              <a:gd name="connsiteX5" fmla="*/ 1177026 w 1808639"/>
              <a:gd name="connsiteY5" fmla="*/ 359274 h 2287227"/>
              <a:gd name="connsiteX6" fmla="*/ 1365285 w 1808639"/>
              <a:gd name="connsiteY6" fmla="*/ 811992 h 2287227"/>
              <a:gd name="connsiteX7" fmla="*/ 1607332 w 1808639"/>
              <a:gd name="connsiteY7" fmla="*/ 610285 h 2287227"/>
              <a:gd name="connsiteX8" fmla="*/ 1643191 w 1808639"/>
              <a:gd name="connsiteY8" fmla="*/ 865779 h 2287227"/>
              <a:gd name="connsiteX9" fmla="*/ 1807440 w 1808639"/>
              <a:gd name="connsiteY9" fmla="*/ 1558133 h 2287227"/>
              <a:gd name="connsiteX10" fmla="*/ 1257890 w 1808639"/>
              <a:gd name="connsiteY10" fmla="*/ 2241861 h 2287227"/>
              <a:gd name="connsiteX11" fmla="*/ 1222383 w 1808639"/>
              <a:gd name="connsiteY11" fmla="*/ 1753457 h 2287227"/>
              <a:gd name="connsiteX12" fmla="*/ 924860 w 1808639"/>
              <a:gd name="connsiteY12" fmla="*/ 1354364 h 2287227"/>
              <a:gd name="connsiteX13" fmla="*/ 636756 w 1808639"/>
              <a:gd name="connsiteY13" fmla="*/ 1794554 h 2287227"/>
              <a:gd name="connsiteX14" fmla="*/ 674630 w 1808639"/>
              <a:gd name="connsiteY14" fmla="*/ 2281458 h 2287227"/>
              <a:gd name="connsiteX15" fmla="*/ 40396 w 1808639"/>
              <a:gd name="connsiteY15" fmla="*/ 1552522 h 2287227"/>
              <a:gd name="connsiteX0" fmla="*/ 40396 w 1808113"/>
              <a:gd name="connsiteY0" fmla="*/ 1552522 h 2287227"/>
              <a:gd name="connsiteX1" fmla="*/ 137121 w 1808113"/>
              <a:gd name="connsiteY1" fmla="*/ 946461 h 2287227"/>
              <a:gd name="connsiteX2" fmla="*/ 307450 w 1808113"/>
              <a:gd name="connsiteY2" fmla="*/ 1004733 h 2287227"/>
              <a:gd name="connsiteX3" fmla="*/ 616732 w 1808113"/>
              <a:gd name="connsiteY3" fmla="*/ 435474 h 2287227"/>
              <a:gd name="connsiteX4" fmla="*/ 729499 w 1808113"/>
              <a:gd name="connsiteY4" fmla="*/ 448 h 2287227"/>
              <a:gd name="connsiteX5" fmla="*/ 1177026 w 1808113"/>
              <a:gd name="connsiteY5" fmla="*/ 359274 h 2287227"/>
              <a:gd name="connsiteX6" fmla="*/ 1365285 w 1808113"/>
              <a:gd name="connsiteY6" fmla="*/ 811992 h 2287227"/>
              <a:gd name="connsiteX7" fmla="*/ 1607332 w 1808113"/>
              <a:gd name="connsiteY7" fmla="*/ 610285 h 2287227"/>
              <a:gd name="connsiteX8" fmla="*/ 1643191 w 1808113"/>
              <a:gd name="connsiteY8" fmla="*/ 865779 h 2287227"/>
              <a:gd name="connsiteX9" fmla="*/ 1807440 w 1808113"/>
              <a:gd name="connsiteY9" fmla="*/ 1558133 h 2287227"/>
              <a:gd name="connsiteX10" fmla="*/ 1257890 w 1808113"/>
              <a:gd name="connsiteY10" fmla="*/ 2241861 h 2287227"/>
              <a:gd name="connsiteX11" fmla="*/ 1222383 w 1808113"/>
              <a:gd name="connsiteY11" fmla="*/ 1753457 h 2287227"/>
              <a:gd name="connsiteX12" fmla="*/ 924860 w 1808113"/>
              <a:gd name="connsiteY12" fmla="*/ 1354364 h 2287227"/>
              <a:gd name="connsiteX13" fmla="*/ 636756 w 1808113"/>
              <a:gd name="connsiteY13" fmla="*/ 1794554 h 2287227"/>
              <a:gd name="connsiteX14" fmla="*/ 674630 w 1808113"/>
              <a:gd name="connsiteY14" fmla="*/ 2281458 h 2287227"/>
              <a:gd name="connsiteX15" fmla="*/ 40396 w 1808113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6624 h 2291329"/>
              <a:gd name="connsiteX1" fmla="*/ 137121 w 1807440"/>
              <a:gd name="connsiteY1" fmla="*/ 950563 h 2291329"/>
              <a:gd name="connsiteX2" fmla="*/ 307450 w 1807440"/>
              <a:gd name="connsiteY2" fmla="*/ 1008835 h 2291329"/>
              <a:gd name="connsiteX3" fmla="*/ 616732 w 1807440"/>
              <a:gd name="connsiteY3" fmla="*/ 439576 h 2291329"/>
              <a:gd name="connsiteX4" fmla="*/ 651415 w 1807440"/>
              <a:gd name="connsiteY4" fmla="*/ 440 h 2291329"/>
              <a:gd name="connsiteX5" fmla="*/ 1177026 w 1807440"/>
              <a:gd name="connsiteY5" fmla="*/ 363376 h 2291329"/>
              <a:gd name="connsiteX6" fmla="*/ 1365285 w 1807440"/>
              <a:gd name="connsiteY6" fmla="*/ 816094 h 2291329"/>
              <a:gd name="connsiteX7" fmla="*/ 1623770 w 1807440"/>
              <a:gd name="connsiteY7" fmla="*/ 622606 h 2291329"/>
              <a:gd name="connsiteX8" fmla="*/ 1626752 w 1807440"/>
              <a:gd name="connsiteY8" fmla="*/ 863717 h 2291329"/>
              <a:gd name="connsiteX9" fmla="*/ 1807440 w 1807440"/>
              <a:gd name="connsiteY9" fmla="*/ 1562235 h 2291329"/>
              <a:gd name="connsiteX10" fmla="*/ 1257890 w 1807440"/>
              <a:gd name="connsiteY10" fmla="*/ 2245963 h 2291329"/>
              <a:gd name="connsiteX11" fmla="*/ 1222383 w 1807440"/>
              <a:gd name="connsiteY11" fmla="*/ 1757559 h 2291329"/>
              <a:gd name="connsiteX12" fmla="*/ 924860 w 1807440"/>
              <a:gd name="connsiteY12" fmla="*/ 1358466 h 2291329"/>
              <a:gd name="connsiteX13" fmla="*/ 636756 w 1807440"/>
              <a:gd name="connsiteY13" fmla="*/ 1798656 h 2291329"/>
              <a:gd name="connsiteX14" fmla="*/ 674630 w 1807440"/>
              <a:gd name="connsiteY14" fmla="*/ 2285560 h 2291329"/>
              <a:gd name="connsiteX15" fmla="*/ 40396 w 1807440"/>
              <a:gd name="connsiteY15" fmla="*/ 1556624 h 2291329"/>
              <a:gd name="connsiteX0" fmla="*/ 40396 w 1807440"/>
              <a:gd name="connsiteY0" fmla="*/ 1556864 h 2291569"/>
              <a:gd name="connsiteX1" fmla="*/ 137121 w 1807440"/>
              <a:gd name="connsiteY1" fmla="*/ 950803 h 2291569"/>
              <a:gd name="connsiteX2" fmla="*/ 307450 w 1807440"/>
              <a:gd name="connsiteY2" fmla="*/ 1009075 h 2291569"/>
              <a:gd name="connsiteX3" fmla="*/ 616732 w 1807440"/>
              <a:gd name="connsiteY3" fmla="*/ 439816 h 2291569"/>
              <a:gd name="connsiteX4" fmla="*/ 651415 w 1807440"/>
              <a:gd name="connsiteY4" fmla="*/ 680 h 2291569"/>
              <a:gd name="connsiteX5" fmla="*/ 1172917 w 1807440"/>
              <a:gd name="connsiteY5" fmla="*/ 347177 h 2291569"/>
              <a:gd name="connsiteX6" fmla="*/ 1365285 w 1807440"/>
              <a:gd name="connsiteY6" fmla="*/ 816334 h 2291569"/>
              <a:gd name="connsiteX7" fmla="*/ 1623770 w 1807440"/>
              <a:gd name="connsiteY7" fmla="*/ 622846 h 2291569"/>
              <a:gd name="connsiteX8" fmla="*/ 1626752 w 1807440"/>
              <a:gd name="connsiteY8" fmla="*/ 863957 h 2291569"/>
              <a:gd name="connsiteX9" fmla="*/ 1807440 w 1807440"/>
              <a:gd name="connsiteY9" fmla="*/ 1562475 h 2291569"/>
              <a:gd name="connsiteX10" fmla="*/ 1257890 w 1807440"/>
              <a:gd name="connsiteY10" fmla="*/ 2246203 h 2291569"/>
              <a:gd name="connsiteX11" fmla="*/ 1222383 w 1807440"/>
              <a:gd name="connsiteY11" fmla="*/ 1757799 h 2291569"/>
              <a:gd name="connsiteX12" fmla="*/ 924860 w 1807440"/>
              <a:gd name="connsiteY12" fmla="*/ 1358706 h 2291569"/>
              <a:gd name="connsiteX13" fmla="*/ 636756 w 1807440"/>
              <a:gd name="connsiteY13" fmla="*/ 1798896 h 2291569"/>
              <a:gd name="connsiteX14" fmla="*/ 674630 w 1807440"/>
              <a:gd name="connsiteY14" fmla="*/ 2285800 h 2291569"/>
              <a:gd name="connsiteX15" fmla="*/ 40396 w 1807440"/>
              <a:gd name="connsiteY15" fmla="*/ 1556864 h 2291569"/>
              <a:gd name="connsiteX0" fmla="*/ 40396 w 1807440"/>
              <a:gd name="connsiteY0" fmla="*/ 1556933 h 2291638"/>
              <a:gd name="connsiteX1" fmla="*/ 137121 w 1807440"/>
              <a:gd name="connsiteY1" fmla="*/ 950872 h 2291638"/>
              <a:gd name="connsiteX2" fmla="*/ 307450 w 1807440"/>
              <a:gd name="connsiteY2" fmla="*/ 1009144 h 2291638"/>
              <a:gd name="connsiteX3" fmla="*/ 616732 w 1807440"/>
              <a:gd name="connsiteY3" fmla="*/ 439885 h 2291638"/>
              <a:gd name="connsiteX4" fmla="*/ 651415 w 1807440"/>
              <a:gd name="connsiteY4" fmla="*/ 749 h 2291638"/>
              <a:gd name="connsiteX5" fmla="*/ 1172917 w 1807440"/>
              <a:gd name="connsiteY5" fmla="*/ 347246 h 2291638"/>
              <a:gd name="connsiteX6" fmla="*/ 1365285 w 1807440"/>
              <a:gd name="connsiteY6" fmla="*/ 816403 h 2291638"/>
              <a:gd name="connsiteX7" fmla="*/ 1623770 w 1807440"/>
              <a:gd name="connsiteY7" fmla="*/ 622915 h 2291638"/>
              <a:gd name="connsiteX8" fmla="*/ 1626752 w 1807440"/>
              <a:gd name="connsiteY8" fmla="*/ 864026 h 2291638"/>
              <a:gd name="connsiteX9" fmla="*/ 1807440 w 1807440"/>
              <a:gd name="connsiteY9" fmla="*/ 1562544 h 2291638"/>
              <a:gd name="connsiteX10" fmla="*/ 1257890 w 1807440"/>
              <a:gd name="connsiteY10" fmla="*/ 2246272 h 2291638"/>
              <a:gd name="connsiteX11" fmla="*/ 1222383 w 1807440"/>
              <a:gd name="connsiteY11" fmla="*/ 1757868 h 2291638"/>
              <a:gd name="connsiteX12" fmla="*/ 924860 w 1807440"/>
              <a:gd name="connsiteY12" fmla="*/ 1358775 h 2291638"/>
              <a:gd name="connsiteX13" fmla="*/ 636756 w 1807440"/>
              <a:gd name="connsiteY13" fmla="*/ 1798965 h 2291638"/>
              <a:gd name="connsiteX14" fmla="*/ 674630 w 1807440"/>
              <a:gd name="connsiteY14" fmla="*/ 2285869 h 2291638"/>
              <a:gd name="connsiteX15" fmla="*/ 40396 w 1807440"/>
              <a:gd name="connsiteY15" fmla="*/ 1556933 h 2291638"/>
              <a:gd name="connsiteX0" fmla="*/ 40396 w 1807440"/>
              <a:gd name="connsiteY0" fmla="*/ 1563078 h 2297783"/>
              <a:gd name="connsiteX1" fmla="*/ 137121 w 1807440"/>
              <a:gd name="connsiteY1" fmla="*/ 957017 h 2297783"/>
              <a:gd name="connsiteX2" fmla="*/ 307450 w 1807440"/>
              <a:gd name="connsiteY2" fmla="*/ 1015289 h 2297783"/>
              <a:gd name="connsiteX3" fmla="*/ 616732 w 1807440"/>
              <a:gd name="connsiteY3" fmla="*/ 446030 h 2297783"/>
              <a:gd name="connsiteX4" fmla="*/ 647306 w 1807440"/>
              <a:gd name="connsiteY4" fmla="*/ 730 h 2297783"/>
              <a:gd name="connsiteX5" fmla="*/ 1172917 w 1807440"/>
              <a:gd name="connsiteY5" fmla="*/ 353391 h 2297783"/>
              <a:gd name="connsiteX6" fmla="*/ 1365285 w 1807440"/>
              <a:gd name="connsiteY6" fmla="*/ 822548 h 2297783"/>
              <a:gd name="connsiteX7" fmla="*/ 1623770 w 1807440"/>
              <a:gd name="connsiteY7" fmla="*/ 629060 h 2297783"/>
              <a:gd name="connsiteX8" fmla="*/ 1626752 w 1807440"/>
              <a:gd name="connsiteY8" fmla="*/ 870171 h 2297783"/>
              <a:gd name="connsiteX9" fmla="*/ 1807440 w 1807440"/>
              <a:gd name="connsiteY9" fmla="*/ 1568689 h 2297783"/>
              <a:gd name="connsiteX10" fmla="*/ 1257890 w 1807440"/>
              <a:gd name="connsiteY10" fmla="*/ 2252417 h 2297783"/>
              <a:gd name="connsiteX11" fmla="*/ 1222383 w 1807440"/>
              <a:gd name="connsiteY11" fmla="*/ 1764013 h 2297783"/>
              <a:gd name="connsiteX12" fmla="*/ 924860 w 1807440"/>
              <a:gd name="connsiteY12" fmla="*/ 1364920 h 2297783"/>
              <a:gd name="connsiteX13" fmla="*/ 636756 w 1807440"/>
              <a:gd name="connsiteY13" fmla="*/ 1805110 h 2297783"/>
              <a:gd name="connsiteX14" fmla="*/ 674630 w 1807440"/>
              <a:gd name="connsiteY14" fmla="*/ 2292014 h 2297783"/>
              <a:gd name="connsiteX15" fmla="*/ 40396 w 1807440"/>
              <a:gd name="connsiteY15" fmla="*/ 1563078 h 2297783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47306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50800 w 1780857"/>
              <a:gd name="connsiteY0" fmla="*/ 1862855 h 2303719"/>
              <a:gd name="connsiteX1" fmla="*/ 110538 w 1780857"/>
              <a:gd name="connsiteY1" fmla="*/ 962953 h 2303719"/>
              <a:gd name="connsiteX2" fmla="*/ 233605 w 1780857"/>
              <a:gd name="connsiteY2" fmla="*/ 1052047 h 2303719"/>
              <a:gd name="connsiteX3" fmla="*/ 590149 w 1780857"/>
              <a:gd name="connsiteY3" fmla="*/ 451966 h 2303719"/>
              <a:gd name="connsiteX4" fmla="*/ 608394 w 1780857"/>
              <a:gd name="connsiteY4" fmla="*/ 6666 h 2303719"/>
              <a:gd name="connsiteX5" fmla="*/ 1146334 w 1780857"/>
              <a:gd name="connsiteY5" fmla="*/ 359327 h 2303719"/>
              <a:gd name="connsiteX6" fmla="*/ 1338702 w 1780857"/>
              <a:gd name="connsiteY6" fmla="*/ 828484 h 2303719"/>
              <a:gd name="connsiteX7" fmla="*/ 1597187 w 1780857"/>
              <a:gd name="connsiteY7" fmla="*/ 634996 h 2303719"/>
              <a:gd name="connsiteX8" fmla="*/ 1600169 w 1780857"/>
              <a:gd name="connsiteY8" fmla="*/ 876107 h 2303719"/>
              <a:gd name="connsiteX9" fmla="*/ 1780857 w 1780857"/>
              <a:gd name="connsiteY9" fmla="*/ 1574625 h 2303719"/>
              <a:gd name="connsiteX10" fmla="*/ 1231307 w 1780857"/>
              <a:gd name="connsiteY10" fmla="*/ 2258353 h 2303719"/>
              <a:gd name="connsiteX11" fmla="*/ 1195800 w 1780857"/>
              <a:gd name="connsiteY11" fmla="*/ 1769949 h 2303719"/>
              <a:gd name="connsiteX12" fmla="*/ 898277 w 1780857"/>
              <a:gd name="connsiteY12" fmla="*/ 1370856 h 2303719"/>
              <a:gd name="connsiteX13" fmla="*/ 610173 w 1780857"/>
              <a:gd name="connsiteY13" fmla="*/ 1811046 h 2303719"/>
              <a:gd name="connsiteX14" fmla="*/ 648047 w 1780857"/>
              <a:gd name="connsiteY14" fmla="*/ 2297950 h 2303719"/>
              <a:gd name="connsiteX15" fmla="*/ 50800 w 1780857"/>
              <a:gd name="connsiteY15" fmla="*/ 1862855 h 2303719"/>
              <a:gd name="connsiteX0" fmla="*/ 65197 w 1795254"/>
              <a:gd name="connsiteY0" fmla="*/ 1862855 h 2303719"/>
              <a:gd name="connsiteX1" fmla="*/ 124935 w 1795254"/>
              <a:gd name="connsiteY1" fmla="*/ 962953 h 2303719"/>
              <a:gd name="connsiteX2" fmla="*/ 248002 w 1795254"/>
              <a:gd name="connsiteY2" fmla="*/ 1052047 h 2303719"/>
              <a:gd name="connsiteX3" fmla="*/ 604546 w 1795254"/>
              <a:gd name="connsiteY3" fmla="*/ 451966 h 2303719"/>
              <a:gd name="connsiteX4" fmla="*/ 622791 w 1795254"/>
              <a:gd name="connsiteY4" fmla="*/ 6666 h 2303719"/>
              <a:gd name="connsiteX5" fmla="*/ 1160731 w 1795254"/>
              <a:gd name="connsiteY5" fmla="*/ 359327 h 2303719"/>
              <a:gd name="connsiteX6" fmla="*/ 1353099 w 1795254"/>
              <a:gd name="connsiteY6" fmla="*/ 828484 h 2303719"/>
              <a:gd name="connsiteX7" fmla="*/ 1611584 w 1795254"/>
              <a:gd name="connsiteY7" fmla="*/ 634996 h 2303719"/>
              <a:gd name="connsiteX8" fmla="*/ 1614566 w 1795254"/>
              <a:gd name="connsiteY8" fmla="*/ 876107 h 2303719"/>
              <a:gd name="connsiteX9" fmla="*/ 1795254 w 1795254"/>
              <a:gd name="connsiteY9" fmla="*/ 1574625 h 2303719"/>
              <a:gd name="connsiteX10" fmla="*/ 1245704 w 1795254"/>
              <a:gd name="connsiteY10" fmla="*/ 2258353 h 2303719"/>
              <a:gd name="connsiteX11" fmla="*/ 1210197 w 1795254"/>
              <a:gd name="connsiteY11" fmla="*/ 1769949 h 2303719"/>
              <a:gd name="connsiteX12" fmla="*/ 912674 w 1795254"/>
              <a:gd name="connsiteY12" fmla="*/ 1370856 h 2303719"/>
              <a:gd name="connsiteX13" fmla="*/ 624570 w 1795254"/>
              <a:gd name="connsiteY13" fmla="*/ 1811046 h 2303719"/>
              <a:gd name="connsiteX14" fmla="*/ 662444 w 1795254"/>
              <a:gd name="connsiteY14" fmla="*/ 2297950 h 2303719"/>
              <a:gd name="connsiteX15" fmla="*/ 65197 w 1795254"/>
              <a:gd name="connsiteY15" fmla="*/ 1862855 h 2303719"/>
              <a:gd name="connsiteX0" fmla="*/ 70749 w 1784367"/>
              <a:gd name="connsiteY0" fmla="*/ 1854636 h 2303719"/>
              <a:gd name="connsiteX1" fmla="*/ 114048 w 1784367"/>
              <a:gd name="connsiteY1" fmla="*/ 962953 h 2303719"/>
              <a:gd name="connsiteX2" fmla="*/ 237115 w 1784367"/>
              <a:gd name="connsiteY2" fmla="*/ 1052047 h 2303719"/>
              <a:gd name="connsiteX3" fmla="*/ 593659 w 1784367"/>
              <a:gd name="connsiteY3" fmla="*/ 451966 h 2303719"/>
              <a:gd name="connsiteX4" fmla="*/ 611904 w 1784367"/>
              <a:gd name="connsiteY4" fmla="*/ 6666 h 2303719"/>
              <a:gd name="connsiteX5" fmla="*/ 1149844 w 1784367"/>
              <a:gd name="connsiteY5" fmla="*/ 359327 h 2303719"/>
              <a:gd name="connsiteX6" fmla="*/ 1342212 w 1784367"/>
              <a:gd name="connsiteY6" fmla="*/ 828484 h 2303719"/>
              <a:gd name="connsiteX7" fmla="*/ 1600697 w 1784367"/>
              <a:gd name="connsiteY7" fmla="*/ 634996 h 2303719"/>
              <a:gd name="connsiteX8" fmla="*/ 1603679 w 1784367"/>
              <a:gd name="connsiteY8" fmla="*/ 876107 h 2303719"/>
              <a:gd name="connsiteX9" fmla="*/ 1784367 w 1784367"/>
              <a:gd name="connsiteY9" fmla="*/ 1574625 h 2303719"/>
              <a:gd name="connsiteX10" fmla="*/ 1234817 w 1784367"/>
              <a:gd name="connsiteY10" fmla="*/ 2258353 h 2303719"/>
              <a:gd name="connsiteX11" fmla="*/ 1199310 w 1784367"/>
              <a:gd name="connsiteY11" fmla="*/ 1769949 h 2303719"/>
              <a:gd name="connsiteX12" fmla="*/ 901787 w 1784367"/>
              <a:gd name="connsiteY12" fmla="*/ 1370856 h 2303719"/>
              <a:gd name="connsiteX13" fmla="*/ 613683 w 1784367"/>
              <a:gd name="connsiteY13" fmla="*/ 1811046 h 2303719"/>
              <a:gd name="connsiteX14" fmla="*/ 651557 w 1784367"/>
              <a:gd name="connsiteY14" fmla="*/ 2297950 h 2303719"/>
              <a:gd name="connsiteX15" fmla="*/ 70749 w 1784367"/>
              <a:gd name="connsiteY15" fmla="*/ 1854636 h 2303719"/>
              <a:gd name="connsiteX0" fmla="*/ 83189 w 1796807"/>
              <a:gd name="connsiteY0" fmla="*/ 1854636 h 2303719"/>
              <a:gd name="connsiteX1" fmla="*/ 126488 w 1796807"/>
              <a:gd name="connsiteY1" fmla="*/ 962953 h 2303719"/>
              <a:gd name="connsiteX2" fmla="*/ 249555 w 1796807"/>
              <a:gd name="connsiteY2" fmla="*/ 1052047 h 2303719"/>
              <a:gd name="connsiteX3" fmla="*/ 606099 w 1796807"/>
              <a:gd name="connsiteY3" fmla="*/ 451966 h 2303719"/>
              <a:gd name="connsiteX4" fmla="*/ 624344 w 1796807"/>
              <a:gd name="connsiteY4" fmla="*/ 6666 h 2303719"/>
              <a:gd name="connsiteX5" fmla="*/ 1162284 w 1796807"/>
              <a:gd name="connsiteY5" fmla="*/ 359327 h 2303719"/>
              <a:gd name="connsiteX6" fmla="*/ 1354652 w 1796807"/>
              <a:gd name="connsiteY6" fmla="*/ 828484 h 2303719"/>
              <a:gd name="connsiteX7" fmla="*/ 1613137 w 1796807"/>
              <a:gd name="connsiteY7" fmla="*/ 634996 h 2303719"/>
              <a:gd name="connsiteX8" fmla="*/ 1616119 w 1796807"/>
              <a:gd name="connsiteY8" fmla="*/ 876107 h 2303719"/>
              <a:gd name="connsiteX9" fmla="*/ 1796807 w 1796807"/>
              <a:gd name="connsiteY9" fmla="*/ 1574625 h 2303719"/>
              <a:gd name="connsiteX10" fmla="*/ 1247257 w 1796807"/>
              <a:gd name="connsiteY10" fmla="*/ 2258353 h 2303719"/>
              <a:gd name="connsiteX11" fmla="*/ 1211750 w 1796807"/>
              <a:gd name="connsiteY11" fmla="*/ 1769949 h 2303719"/>
              <a:gd name="connsiteX12" fmla="*/ 914227 w 1796807"/>
              <a:gd name="connsiteY12" fmla="*/ 1370856 h 2303719"/>
              <a:gd name="connsiteX13" fmla="*/ 626123 w 1796807"/>
              <a:gd name="connsiteY13" fmla="*/ 1811046 h 2303719"/>
              <a:gd name="connsiteX14" fmla="*/ 663997 w 1796807"/>
              <a:gd name="connsiteY14" fmla="*/ 2297950 h 2303719"/>
              <a:gd name="connsiteX15" fmla="*/ 83189 w 1796807"/>
              <a:gd name="connsiteY15" fmla="*/ 1854636 h 2303719"/>
              <a:gd name="connsiteX0" fmla="*/ 93035 w 1806653"/>
              <a:gd name="connsiteY0" fmla="*/ 1854636 h 2303719"/>
              <a:gd name="connsiteX1" fmla="*/ 136334 w 1806653"/>
              <a:gd name="connsiteY1" fmla="*/ 962953 h 2303719"/>
              <a:gd name="connsiteX2" fmla="*/ 259401 w 1806653"/>
              <a:gd name="connsiteY2" fmla="*/ 1052047 h 2303719"/>
              <a:gd name="connsiteX3" fmla="*/ 615945 w 1806653"/>
              <a:gd name="connsiteY3" fmla="*/ 451966 h 2303719"/>
              <a:gd name="connsiteX4" fmla="*/ 634190 w 1806653"/>
              <a:gd name="connsiteY4" fmla="*/ 6666 h 2303719"/>
              <a:gd name="connsiteX5" fmla="*/ 1172130 w 1806653"/>
              <a:gd name="connsiteY5" fmla="*/ 359327 h 2303719"/>
              <a:gd name="connsiteX6" fmla="*/ 1364498 w 1806653"/>
              <a:gd name="connsiteY6" fmla="*/ 828484 h 2303719"/>
              <a:gd name="connsiteX7" fmla="*/ 1622983 w 1806653"/>
              <a:gd name="connsiteY7" fmla="*/ 634996 h 2303719"/>
              <a:gd name="connsiteX8" fmla="*/ 1625965 w 1806653"/>
              <a:gd name="connsiteY8" fmla="*/ 876107 h 2303719"/>
              <a:gd name="connsiteX9" fmla="*/ 1806653 w 1806653"/>
              <a:gd name="connsiteY9" fmla="*/ 1574625 h 2303719"/>
              <a:gd name="connsiteX10" fmla="*/ 1257103 w 1806653"/>
              <a:gd name="connsiteY10" fmla="*/ 2258353 h 2303719"/>
              <a:gd name="connsiteX11" fmla="*/ 1221596 w 1806653"/>
              <a:gd name="connsiteY11" fmla="*/ 1769949 h 2303719"/>
              <a:gd name="connsiteX12" fmla="*/ 924073 w 1806653"/>
              <a:gd name="connsiteY12" fmla="*/ 1370856 h 2303719"/>
              <a:gd name="connsiteX13" fmla="*/ 635969 w 1806653"/>
              <a:gd name="connsiteY13" fmla="*/ 1811046 h 2303719"/>
              <a:gd name="connsiteX14" fmla="*/ 673843 w 1806653"/>
              <a:gd name="connsiteY14" fmla="*/ 2297950 h 2303719"/>
              <a:gd name="connsiteX15" fmla="*/ 93035 w 1806653"/>
              <a:gd name="connsiteY15" fmla="*/ 1854636 h 23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6653" h="2303719">
                <a:moveTo>
                  <a:pt x="93035" y="1854636"/>
                </a:moveTo>
                <a:cubicBezTo>
                  <a:pt x="-80797" y="1531450"/>
                  <a:pt x="21484" y="1221632"/>
                  <a:pt x="136334" y="962953"/>
                </a:cubicBezTo>
                <a:cubicBezTo>
                  <a:pt x="164408" y="834302"/>
                  <a:pt x="185329" y="1236429"/>
                  <a:pt x="259401" y="1052047"/>
                </a:cubicBezTo>
                <a:cubicBezTo>
                  <a:pt x="247434" y="959783"/>
                  <a:pt x="496288" y="674828"/>
                  <a:pt x="615945" y="451966"/>
                </a:cubicBezTo>
                <a:cubicBezTo>
                  <a:pt x="721219" y="157185"/>
                  <a:pt x="625741" y="59093"/>
                  <a:pt x="634190" y="6666"/>
                </a:cubicBezTo>
                <a:cubicBezTo>
                  <a:pt x="642639" y="-45761"/>
                  <a:pt x="1071771" y="224065"/>
                  <a:pt x="1172130" y="359327"/>
                </a:cubicBezTo>
                <a:cubicBezTo>
                  <a:pt x="1284818" y="469931"/>
                  <a:pt x="1315939" y="732861"/>
                  <a:pt x="1364498" y="828484"/>
                </a:cubicBezTo>
                <a:cubicBezTo>
                  <a:pt x="1413057" y="924107"/>
                  <a:pt x="1368196" y="704302"/>
                  <a:pt x="1622983" y="634996"/>
                </a:cubicBezTo>
                <a:cubicBezTo>
                  <a:pt x="1651738" y="656102"/>
                  <a:pt x="1615217" y="687310"/>
                  <a:pt x="1625965" y="876107"/>
                </a:cubicBezTo>
                <a:cubicBezTo>
                  <a:pt x="1696304" y="1038191"/>
                  <a:pt x="1801594" y="1260844"/>
                  <a:pt x="1806653" y="1574625"/>
                </a:cubicBezTo>
                <a:cubicBezTo>
                  <a:pt x="1782943" y="1785664"/>
                  <a:pt x="1652904" y="2127852"/>
                  <a:pt x="1257103" y="2258353"/>
                </a:cubicBezTo>
                <a:cubicBezTo>
                  <a:pt x="1151032" y="2251180"/>
                  <a:pt x="1400391" y="2088759"/>
                  <a:pt x="1221596" y="1769949"/>
                </a:cubicBezTo>
                <a:cubicBezTo>
                  <a:pt x="1213351" y="1722377"/>
                  <a:pt x="997020" y="1386609"/>
                  <a:pt x="924073" y="1370856"/>
                </a:cubicBezTo>
                <a:cubicBezTo>
                  <a:pt x="851126" y="1355103"/>
                  <a:pt x="867059" y="1546939"/>
                  <a:pt x="635969" y="1811046"/>
                </a:cubicBezTo>
                <a:cubicBezTo>
                  <a:pt x="456248" y="2188168"/>
                  <a:pt x="799949" y="2335891"/>
                  <a:pt x="673843" y="2297950"/>
                </a:cubicBezTo>
                <a:cubicBezTo>
                  <a:pt x="594104" y="2274594"/>
                  <a:pt x="266867" y="2177822"/>
                  <a:pt x="93035" y="1854636"/>
                </a:cubicBezTo>
                <a:close/>
              </a:path>
            </a:pathLst>
          </a:custGeom>
          <a:gradFill>
            <a:gsLst>
              <a:gs pos="100000">
                <a:srgbClr val="C00000">
                  <a:alpha val="70000"/>
                </a:srgbClr>
              </a:gs>
              <a:gs pos="73000">
                <a:srgbClr val="C40000">
                  <a:alpha val="70000"/>
                </a:srgbClr>
              </a:gs>
              <a:gs pos="50000">
                <a:srgbClr val="FF2F2F">
                  <a:alpha val="70000"/>
                </a:srgbClr>
              </a:gs>
              <a:gs pos="0">
                <a:srgbClr val="FFB9B9">
                  <a:alpha val="70000"/>
                </a:srgbClr>
              </a:gs>
            </a:gsLst>
            <a:lin ang="5400000" scaled="1"/>
          </a:gradFill>
          <a:ln>
            <a:noFill/>
          </a:ln>
          <a:effectLst>
            <a:glow rad="635000">
              <a:srgbClr val="FF0000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字幕">
            <a:extLst>
              <a:ext uri="{FF2B5EF4-FFF2-40B4-BE49-F238E27FC236}">
                <a16:creationId xmlns:a16="http://schemas.microsoft.com/office/drawing/2014/main" id="{1AED7B1C-EB0E-40E2-8210-52ADF4129EFC}"/>
              </a:ext>
            </a:extLst>
          </p:cNvPr>
          <p:cNvSpPr txBox="1"/>
          <p:nvPr/>
        </p:nvSpPr>
        <p:spPr>
          <a:xfrm>
            <a:off x="4771673" y="6257970"/>
            <a:ext cx="2643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闪耀整个黑夜</a:t>
            </a:r>
          </a:p>
        </p:txBody>
      </p:sp>
    </p:spTree>
    <p:extLst>
      <p:ext uri="{BB962C8B-B14F-4D97-AF65-F5344CB8AC3E}">
        <p14:creationId xmlns:p14="http://schemas.microsoft.com/office/powerpoint/2010/main" val="21005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" dur="50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autoRev="1" fill="remov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autoRev="1" fill="remove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" dur="500" autoRev="1" fill="remove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autoRev="1" fill="remove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8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3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8" dur="50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repeatCount="indefinite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3" dur="50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8" dur="50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3" dur="50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indefinite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8" dur="50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repeatCount="indefinite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3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repeatCount="indefinite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autoRev="1" fill="remov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autoRev="1" fill="remove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8" dur="500" autoRev="1" fill="remove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autoRev="1" fill="remove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repeatCount="indefinite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3" dur="50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autoRev="1" fill="remov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autoRev="1" fill="remove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8" dur="500" autoRev="1" fill="remove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autoRev="1" fill="remove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3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repeatCount="indefinite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8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7" presetClass="emph" presetSubtype="0" repeatCount="indefinite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3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7" presetClass="emph" presetSubtype="0" repeatCount="indefinite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97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8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7" presetClass="emph" presetSubtype="0" repeatCount="indefinite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50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02" dur="50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03" dur="50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7" presetClass="emph" presetSubtype="0" repeatCount="indefinite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07" dur="500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08" dur="500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7" presetClass="emph" presetSubtype="0" repeatCount="indefinite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3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repeatCount="indefinite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17" dur="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8" dur="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32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6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6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53" presetClass="exit" presetSubtype="32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0" dur="6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2" dur="6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53" presetClass="exit" presetSubtype="32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7" dur="6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6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53" presetClass="exit" presetSubtype="32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6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6" dur="6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32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6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6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53" presetClass="exit" presetSubtype="32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8" dur="6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0" dur="6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53" grpId="0" animBg="1"/>
      <p:bldP spid="53" grpId="1" animBg="1"/>
      <p:bldP spid="60" grpId="0" animBg="1"/>
      <p:bldP spid="60" grpId="1" animBg="1"/>
      <p:bldP spid="62" grpId="0" animBg="1"/>
      <p:bldP spid="66" grpId="0" animBg="1"/>
      <p:bldP spid="66" grpId="1" animBg="1"/>
      <p:bldP spid="67" grpId="0" animBg="1"/>
      <p:bldP spid="75" grpId="0" animBg="1"/>
      <p:bldP spid="76" grpId="0" animBg="1"/>
      <p:bldP spid="78" grpId="0" animBg="1"/>
      <p:bldP spid="80" grpId="0" animBg="1"/>
      <p:bldP spid="81" grpId="0" animBg="1"/>
      <p:bldP spid="83" grpId="0" animBg="1"/>
      <p:bldP spid="86" grpId="0" animBg="1"/>
      <p:bldP spid="90" grpId="0" animBg="1"/>
      <p:bldP spid="90" grpId="1" animBg="1"/>
      <p:bldP spid="91" grpId="0" animBg="1"/>
      <p:bldP spid="95" grpId="0" animBg="1"/>
      <p:bldP spid="97" grpId="0" animBg="1"/>
      <p:bldP spid="100" grpId="0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雨牧-白天">
            <a:extLst>
              <a:ext uri="{FF2B5EF4-FFF2-40B4-BE49-F238E27FC236}">
                <a16:creationId xmlns:a16="http://schemas.microsoft.com/office/drawing/2014/main" id="{11FAA2DB-1DAB-4903-8008-F47F40FA6E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雨牧-中心圆">
            <a:extLst>
              <a:ext uri="{FF2B5EF4-FFF2-40B4-BE49-F238E27FC236}">
                <a16:creationId xmlns:a16="http://schemas.microsoft.com/office/drawing/2014/main" id="{9ACE01CD-0057-4048-9BC8-D7EA675BD151}"/>
              </a:ext>
            </a:extLst>
          </p:cNvPr>
          <p:cNvSpPr/>
          <p:nvPr/>
        </p:nvSpPr>
        <p:spPr>
          <a:xfrm>
            <a:off x="323820" y="2509928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雨牧-中心圆">
            <a:extLst>
              <a:ext uri="{FF2B5EF4-FFF2-40B4-BE49-F238E27FC236}">
                <a16:creationId xmlns:a16="http://schemas.microsoft.com/office/drawing/2014/main" id="{BBFD523F-EA88-4873-8AF5-09494036A184}"/>
              </a:ext>
            </a:extLst>
          </p:cNvPr>
          <p:cNvSpPr/>
          <p:nvPr/>
        </p:nvSpPr>
        <p:spPr>
          <a:xfrm>
            <a:off x="765510" y="1753076"/>
            <a:ext cx="72000" cy="72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雨牧-中心圆">
            <a:extLst>
              <a:ext uri="{FF2B5EF4-FFF2-40B4-BE49-F238E27FC236}">
                <a16:creationId xmlns:a16="http://schemas.microsoft.com/office/drawing/2014/main" id="{E78F0774-9B68-4514-B4EE-EE02CB471D91}"/>
              </a:ext>
            </a:extLst>
          </p:cNvPr>
          <p:cNvSpPr/>
          <p:nvPr/>
        </p:nvSpPr>
        <p:spPr>
          <a:xfrm>
            <a:off x="1191921" y="970495"/>
            <a:ext cx="107731" cy="107731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雨牧-中心圆">
            <a:extLst>
              <a:ext uri="{FF2B5EF4-FFF2-40B4-BE49-F238E27FC236}">
                <a16:creationId xmlns:a16="http://schemas.microsoft.com/office/drawing/2014/main" id="{B5916CAA-2724-4E37-A22D-8A9C33432780}"/>
              </a:ext>
            </a:extLst>
          </p:cNvPr>
          <p:cNvSpPr/>
          <p:nvPr/>
        </p:nvSpPr>
        <p:spPr>
          <a:xfrm>
            <a:off x="158400" y="1454382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雨牧-中心圆">
            <a:extLst>
              <a:ext uri="{FF2B5EF4-FFF2-40B4-BE49-F238E27FC236}">
                <a16:creationId xmlns:a16="http://schemas.microsoft.com/office/drawing/2014/main" id="{9D85AA6D-F0FF-4CE4-92F8-FEFC023FE8D6}"/>
              </a:ext>
            </a:extLst>
          </p:cNvPr>
          <p:cNvSpPr/>
          <p:nvPr/>
        </p:nvSpPr>
        <p:spPr>
          <a:xfrm>
            <a:off x="131151" y="2017441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雨牧-中心圆">
            <a:extLst>
              <a:ext uri="{FF2B5EF4-FFF2-40B4-BE49-F238E27FC236}">
                <a16:creationId xmlns:a16="http://schemas.microsoft.com/office/drawing/2014/main" id="{7101E57F-940E-4F1D-B6D0-CB83974D8DB9}"/>
              </a:ext>
            </a:extLst>
          </p:cNvPr>
          <p:cNvSpPr/>
          <p:nvPr/>
        </p:nvSpPr>
        <p:spPr>
          <a:xfrm>
            <a:off x="578464" y="134088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雨牧-中心圆">
            <a:extLst>
              <a:ext uri="{FF2B5EF4-FFF2-40B4-BE49-F238E27FC236}">
                <a16:creationId xmlns:a16="http://schemas.microsoft.com/office/drawing/2014/main" id="{945BBA87-B3DF-4112-97F4-41A85D505F37}"/>
              </a:ext>
            </a:extLst>
          </p:cNvPr>
          <p:cNvSpPr/>
          <p:nvPr/>
        </p:nvSpPr>
        <p:spPr>
          <a:xfrm>
            <a:off x="171100" y="489582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雨牧-中心圆">
            <a:extLst>
              <a:ext uri="{FF2B5EF4-FFF2-40B4-BE49-F238E27FC236}">
                <a16:creationId xmlns:a16="http://schemas.microsoft.com/office/drawing/2014/main" id="{7D93456E-3D56-4132-9B8E-36B05972C565}"/>
              </a:ext>
            </a:extLst>
          </p:cNvPr>
          <p:cNvSpPr/>
          <p:nvPr/>
        </p:nvSpPr>
        <p:spPr>
          <a:xfrm>
            <a:off x="1123200" y="38316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雨牧-中心圆">
            <a:extLst>
              <a:ext uri="{FF2B5EF4-FFF2-40B4-BE49-F238E27FC236}">
                <a16:creationId xmlns:a16="http://schemas.microsoft.com/office/drawing/2014/main" id="{AA061BB7-3E73-4159-9B07-4319D50EEEF9}"/>
              </a:ext>
            </a:extLst>
          </p:cNvPr>
          <p:cNvSpPr/>
          <p:nvPr/>
        </p:nvSpPr>
        <p:spPr>
          <a:xfrm>
            <a:off x="4478885" y="975398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雨牧-中心圆">
            <a:extLst>
              <a:ext uri="{FF2B5EF4-FFF2-40B4-BE49-F238E27FC236}">
                <a16:creationId xmlns:a16="http://schemas.microsoft.com/office/drawing/2014/main" id="{0B147C8E-6ED2-4438-8D30-79398B89EC17}"/>
              </a:ext>
            </a:extLst>
          </p:cNvPr>
          <p:cNvSpPr/>
          <p:nvPr/>
        </p:nvSpPr>
        <p:spPr>
          <a:xfrm>
            <a:off x="5163729" y="1938721"/>
            <a:ext cx="72000" cy="72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雨牧-中心圆">
            <a:extLst>
              <a:ext uri="{FF2B5EF4-FFF2-40B4-BE49-F238E27FC236}">
                <a16:creationId xmlns:a16="http://schemas.microsoft.com/office/drawing/2014/main" id="{D81AA614-ACE7-441D-AD4C-E863432D1AEB}"/>
              </a:ext>
            </a:extLst>
          </p:cNvPr>
          <p:cNvSpPr/>
          <p:nvPr/>
        </p:nvSpPr>
        <p:spPr>
          <a:xfrm>
            <a:off x="10069704" y="1502929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雨牧-中心圆">
            <a:extLst>
              <a:ext uri="{FF2B5EF4-FFF2-40B4-BE49-F238E27FC236}">
                <a16:creationId xmlns:a16="http://schemas.microsoft.com/office/drawing/2014/main" id="{13013E7E-12E2-44C7-B502-6CFE3DD7C861}"/>
              </a:ext>
            </a:extLst>
          </p:cNvPr>
          <p:cNvSpPr/>
          <p:nvPr/>
        </p:nvSpPr>
        <p:spPr>
          <a:xfrm>
            <a:off x="3496974" y="2350800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雨牧-中心圆">
            <a:extLst>
              <a:ext uri="{FF2B5EF4-FFF2-40B4-BE49-F238E27FC236}">
                <a16:creationId xmlns:a16="http://schemas.microsoft.com/office/drawing/2014/main" id="{CC5B4C67-BBED-4735-A9C9-1B0619CC6B9F}"/>
              </a:ext>
            </a:extLst>
          </p:cNvPr>
          <p:cNvSpPr/>
          <p:nvPr/>
        </p:nvSpPr>
        <p:spPr>
          <a:xfrm>
            <a:off x="1635264" y="58171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雨牧-中心圆">
            <a:extLst>
              <a:ext uri="{FF2B5EF4-FFF2-40B4-BE49-F238E27FC236}">
                <a16:creationId xmlns:a16="http://schemas.microsoft.com/office/drawing/2014/main" id="{2C4ABDB4-D23F-4483-964F-EE19E4F35D15}"/>
              </a:ext>
            </a:extLst>
          </p:cNvPr>
          <p:cNvSpPr/>
          <p:nvPr/>
        </p:nvSpPr>
        <p:spPr>
          <a:xfrm>
            <a:off x="1692740" y="88477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雨牧-中心圆">
            <a:extLst>
              <a:ext uri="{FF2B5EF4-FFF2-40B4-BE49-F238E27FC236}">
                <a16:creationId xmlns:a16="http://schemas.microsoft.com/office/drawing/2014/main" id="{5260C733-A36A-40DC-B0D0-CC463BBD536B}"/>
              </a:ext>
            </a:extLst>
          </p:cNvPr>
          <p:cNvSpPr/>
          <p:nvPr/>
        </p:nvSpPr>
        <p:spPr>
          <a:xfrm>
            <a:off x="1436708" y="246276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雨牧-中心圆">
            <a:extLst>
              <a:ext uri="{FF2B5EF4-FFF2-40B4-BE49-F238E27FC236}">
                <a16:creationId xmlns:a16="http://schemas.microsoft.com/office/drawing/2014/main" id="{D754554D-F834-4B91-9634-08F98C0F97FA}"/>
              </a:ext>
            </a:extLst>
          </p:cNvPr>
          <p:cNvSpPr/>
          <p:nvPr/>
        </p:nvSpPr>
        <p:spPr>
          <a:xfrm>
            <a:off x="2225705" y="2410515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雨牧-中心圆">
            <a:extLst>
              <a:ext uri="{FF2B5EF4-FFF2-40B4-BE49-F238E27FC236}">
                <a16:creationId xmlns:a16="http://schemas.microsoft.com/office/drawing/2014/main" id="{F8DCE901-1578-4CAF-9789-6C39F55E88B4}"/>
              </a:ext>
            </a:extLst>
          </p:cNvPr>
          <p:cNvSpPr/>
          <p:nvPr/>
        </p:nvSpPr>
        <p:spPr>
          <a:xfrm>
            <a:off x="1993419" y="1899380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雨牧-中心圆">
            <a:extLst>
              <a:ext uri="{FF2B5EF4-FFF2-40B4-BE49-F238E27FC236}">
                <a16:creationId xmlns:a16="http://schemas.microsoft.com/office/drawing/2014/main" id="{2CA0A549-C0BF-402C-B08A-AD05D9CE2933}"/>
              </a:ext>
            </a:extLst>
          </p:cNvPr>
          <p:cNvSpPr/>
          <p:nvPr/>
        </p:nvSpPr>
        <p:spPr>
          <a:xfrm>
            <a:off x="2259901" y="1314164"/>
            <a:ext cx="72000" cy="72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雨牧-中心圆">
            <a:extLst>
              <a:ext uri="{FF2B5EF4-FFF2-40B4-BE49-F238E27FC236}">
                <a16:creationId xmlns:a16="http://schemas.microsoft.com/office/drawing/2014/main" id="{349265DD-07E7-490D-855A-D04281B5B846}"/>
              </a:ext>
            </a:extLst>
          </p:cNvPr>
          <p:cNvSpPr/>
          <p:nvPr/>
        </p:nvSpPr>
        <p:spPr>
          <a:xfrm>
            <a:off x="2690997" y="108342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雨牧-中心圆">
            <a:extLst>
              <a:ext uri="{FF2B5EF4-FFF2-40B4-BE49-F238E27FC236}">
                <a16:creationId xmlns:a16="http://schemas.microsoft.com/office/drawing/2014/main" id="{331CDDE6-978E-42FA-880E-EB5118FEE722}"/>
              </a:ext>
            </a:extLst>
          </p:cNvPr>
          <p:cNvSpPr/>
          <p:nvPr/>
        </p:nvSpPr>
        <p:spPr>
          <a:xfrm>
            <a:off x="2719319" y="18115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雨牧-中心圆">
            <a:extLst>
              <a:ext uri="{FF2B5EF4-FFF2-40B4-BE49-F238E27FC236}">
                <a16:creationId xmlns:a16="http://schemas.microsoft.com/office/drawing/2014/main" id="{96CDC7B1-FDD3-42F0-B656-FBD4DDCF97F5}"/>
              </a:ext>
            </a:extLst>
          </p:cNvPr>
          <p:cNvSpPr/>
          <p:nvPr/>
        </p:nvSpPr>
        <p:spPr>
          <a:xfrm>
            <a:off x="3014678" y="387506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雨牧-中心圆">
            <a:extLst>
              <a:ext uri="{FF2B5EF4-FFF2-40B4-BE49-F238E27FC236}">
                <a16:creationId xmlns:a16="http://schemas.microsoft.com/office/drawing/2014/main" id="{E6E89A7B-36C7-4690-BC12-5245FB0BD0D8}"/>
              </a:ext>
            </a:extLst>
          </p:cNvPr>
          <p:cNvSpPr/>
          <p:nvPr/>
        </p:nvSpPr>
        <p:spPr>
          <a:xfrm>
            <a:off x="2966126" y="192094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雨牧-中心圆">
            <a:extLst>
              <a:ext uri="{FF2B5EF4-FFF2-40B4-BE49-F238E27FC236}">
                <a16:creationId xmlns:a16="http://schemas.microsoft.com/office/drawing/2014/main" id="{2CCEAD01-E7CB-4492-8D26-E3DF5697F48C}"/>
              </a:ext>
            </a:extLst>
          </p:cNvPr>
          <p:cNvSpPr/>
          <p:nvPr/>
        </p:nvSpPr>
        <p:spPr>
          <a:xfrm>
            <a:off x="5590992" y="12800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雨牧-中心圆">
            <a:extLst>
              <a:ext uri="{FF2B5EF4-FFF2-40B4-BE49-F238E27FC236}">
                <a16:creationId xmlns:a16="http://schemas.microsoft.com/office/drawing/2014/main" id="{112A9D70-9C3B-450A-BE30-9C00B5B6C50D}"/>
              </a:ext>
            </a:extLst>
          </p:cNvPr>
          <p:cNvSpPr/>
          <p:nvPr/>
        </p:nvSpPr>
        <p:spPr>
          <a:xfrm>
            <a:off x="5759528" y="122169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雨牧-中心圆">
            <a:extLst>
              <a:ext uri="{FF2B5EF4-FFF2-40B4-BE49-F238E27FC236}">
                <a16:creationId xmlns:a16="http://schemas.microsoft.com/office/drawing/2014/main" id="{9DCFBBB6-8356-4CF5-B493-4099BF0C83BE}"/>
              </a:ext>
            </a:extLst>
          </p:cNvPr>
          <p:cNvSpPr/>
          <p:nvPr/>
        </p:nvSpPr>
        <p:spPr>
          <a:xfrm>
            <a:off x="4115350" y="122647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雨牧-中心圆">
            <a:extLst>
              <a:ext uri="{FF2B5EF4-FFF2-40B4-BE49-F238E27FC236}">
                <a16:creationId xmlns:a16="http://schemas.microsoft.com/office/drawing/2014/main" id="{2601A99E-5CA5-4802-8EE4-34859226C3F0}"/>
              </a:ext>
            </a:extLst>
          </p:cNvPr>
          <p:cNvSpPr/>
          <p:nvPr/>
        </p:nvSpPr>
        <p:spPr>
          <a:xfrm>
            <a:off x="4698993" y="1614206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雨牧-中心圆">
            <a:extLst>
              <a:ext uri="{FF2B5EF4-FFF2-40B4-BE49-F238E27FC236}">
                <a16:creationId xmlns:a16="http://schemas.microsoft.com/office/drawing/2014/main" id="{816F692B-B6FA-4C3D-80C2-B14F2BD38CF7}"/>
              </a:ext>
            </a:extLst>
          </p:cNvPr>
          <p:cNvSpPr/>
          <p:nvPr/>
        </p:nvSpPr>
        <p:spPr>
          <a:xfrm>
            <a:off x="5784628" y="224009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雨牧-中心圆">
            <a:extLst>
              <a:ext uri="{FF2B5EF4-FFF2-40B4-BE49-F238E27FC236}">
                <a16:creationId xmlns:a16="http://schemas.microsoft.com/office/drawing/2014/main" id="{C960C5DB-D3A0-493F-889E-346C2A5B6CCC}"/>
              </a:ext>
            </a:extLst>
          </p:cNvPr>
          <p:cNvSpPr/>
          <p:nvPr/>
        </p:nvSpPr>
        <p:spPr>
          <a:xfrm>
            <a:off x="6415743" y="2039281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雨牧-中心圆">
            <a:extLst>
              <a:ext uri="{FF2B5EF4-FFF2-40B4-BE49-F238E27FC236}">
                <a16:creationId xmlns:a16="http://schemas.microsoft.com/office/drawing/2014/main" id="{494F2836-5A41-41D4-8030-9B9882DB3C9F}"/>
              </a:ext>
            </a:extLst>
          </p:cNvPr>
          <p:cNvSpPr/>
          <p:nvPr/>
        </p:nvSpPr>
        <p:spPr>
          <a:xfrm>
            <a:off x="6638067" y="183129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雨牧-中心圆">
            <a:extLst>
              <a:ext uri="{FF2B5EF4-FFF2-40B4-BE49-F238E27FC236}">
                <a16:creationId xmlns:a16="http://schemas.microsoft.com/office/drawing/2014/main" id="{D4AFD6B4-6750-437C-B6E0-AA66928C9C2F}"/>
              </a:ext>
            </a:extLst>
          </p:cNvPr>
          <p:cNvSpPr/>
          <p:nvPr/>
        </p:nvSpPr>
        <p:spPr>
          <a:xfrm>
            <a:off x="4593983" y="51906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雨牧-中心圆">
            <a:extLst>
              <a:ext uri="{FF2B5EF4-FFF2-40B4-BE49-F238E27FC236}">
                <a16:creationId xmlns:a16="http://schemas.microsoft.com/office/drawing/2014/main" id="{62CC11DA-74D4-43C1-8517-29AE1CF47E06}"/>
              </a:ext>
            </a:extLst>
          </p:cNvPr>
          <p:cNvSpPr/>
          <p:nvPr/>
        </p:nvSpPr>
        <p:spPr>
          <a:xfrm>
            <a:off x="5985437" y="1160739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雨牧-中心圆">
            <a:extLst>
              <a:ext uri="{FF2B5EF4-FFF2-40B4-BE49-F238E27FC236}">
                <a16:creationId xmlns:a16="http://schemas.microsoft.com/office/drawing/2014/main" id="{601FE98F-6FF3-4073-8501-843FFC2DF879}"/>
              </a:ext>
            </a:extLst>
          </p:cNvPr>
          <p:cNvSpPr/>
          <p:nvPr/>
        </p:nvSpPr>
        <p:spPr>
          <a:xfrm>
            <a:off x="6935632" y="1192948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雨牧-中心圆">
            <a:extLst>
              <a:ext uri="{FF2B5EF4-FFF2-40B4-BE49-F238E27FC236}">
                <a16:creationId xmlns:a16="http://schemas.microsoft.com/office/drawing/2014/main" id="{30A01529-146D-4F74-B81A-D22DA9D0EF4E}"/>
              </a:ext>
            </a:extLst>
          </p:cNvPr>
          <p:cNvSpPr/>
          <p:nvPr/>
        </p:nvSpPr>
        <p:spPr>
          <a:xfrm>
            <a:off x="7344221" y="331758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雨牧-中心圆">
            <a:extLst>
              <a:ext uri="{FF2B5EF4-FFF2-40B4-BE49-F238E27FC236}">
                <a16:creationId xmlns:a16="http://schemas.microsoft.com/office/drawing/2014/main" id="{0B3CEE05-7CBA-4CC6-84F3-B290B2859443}"/>
              </a:ext>
            </a:extLst>
          </p:cNvPr>
          <p:cNvSpPr/>
          <p:nvPr/>
        </p:nvSpPr>
        <p:spPr>
          <a:xfrm>
            <a:off x="7801336" y="157710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雨牧-中心圆">
            <a:extLst>
              <a:ext uri="{FF2B5EF4-FFF2-40B4-BE49-F238E27FC236}">
                <a16:creationId xmlns:a16="http://schemas.microsoft.com/office/drawing/2014/main" id="{1DB0EF79-CD7B-4464-A40A-5F0C67CD4783}"/>
              </a:ext>
            </a:extLst>
          </p:cNvPr>
          <p:cNvSpPr/>
          <p:nvPr/>
        </p:nvSpPr>
        <p:spPr>
          <a:xfrm>
            <a:off x="8434382" y="1295750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雨牧-中心圆">
            <a:extLst>
              <a:ext uri="{FF2B5EF4-FFF2-40B4-BE49-F238E27FC236}">
                <a16:creationId xmlns:a16="http://schemas.microsoft.com/office/drawing/2014/main" id="{3A7E1FEE-2EDA-413D-9C59-4C88B870698D}"/>
              </a:ext>
            </a:extLst>
          </p:cNvPr>
          <p:cNvSpPr/>
          <p:nvPr/>
        </p:nvSpPr>
        <p:spPr>
          <a:xfrm>
            <a:off x="8807717" y="522027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雨牧-中心圆">
            <a:extLst>
              <a:ext uri="{FF2B5EF4-FFF2-40B4-BE49-F238E27FC236}">
                <a16:creationId xmlns:a16="http://schemas.microsoft.com/office/drawing/2014/main" id="{4DD62313-B5BC-4DB9-8748-F7A7FDBE2CC5}"/>
              </a:ext>
            </a:extLst>
          </p:cNvPr>
          <p:cNvSpPr/>
          <p:nvPr/>
        </p:nvSpPr>
        <p:spPr>
          <a:xfrm>
            <a:off x="8039405" y="267546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雨牧-中心圆">
            <a:extLst>
              <a:ext uri="{FF2B5EF4-FFF2-40B4-BE49-F238E27FC236}">
                <a16:creationId xmlns:a16="http://schemas.microsoft.com/office/drawing/2014/main" id="{8309E24A-9655-4C5A-A48D-7D58B2B63888}"/>
              </a:ext>
            </a:extLst>
          </p:cNvPr>
          <p:cNvSpPr/>
          <p:nvPr/>
        </p:nvSpPr>
        <p:spPr>
          <a:xfrm>
            <a:off x="3724982" y="71705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雨牧-中心圆">
            <a:extLst>
              <a:ext uri="{FF2B5EF4-FFF2-40B4-BE49-F238E27FC236}">
                <a16:creationId xmlns:a16="http://schemas.microsoft.com/office/drawing/2014/main" id="{37E82141-EE02-48A6-97DE-908A571A49A8}"/>
              </a:ext>
            </a:extLst>
          </p:cNvPr>
          <p:cNvSpPr/>
          <p:nvPr/>
        </p:nvSpPr>
        <p:spPr>
          <a:xfrm>
            <a:off x="8466847" y="2507736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雨牧-中心圆">
            <a:extLst>
              <a:ext uri="{FF2B5EF4-FFF2-40B4-BE49-F238E27FC236}">
                <a16:creationId xmlns:a16="http://schemas.microsoft.com/office/drawing/2014/main" id="{E1B98198-435A-4A0E-A9B1-88C58E97256E}"/>
              </a:ext>
            </a:extLst>
          </p:cNvPr>
          <p:cNvSpPr/>
          <p:nvPr/>
        </p:nvSpPr>
        <p:spPr>
          <a:xfrm>
            <a:off x="8934952" y="1933310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雨牧-中心圆">
            <a:extLst>
              <a:ext uri="{FF2B5EF4-FFF2-40B4-BE49-F238E27FC236}">
                <a16:creationId xmlns:a16="http://schemas.microsoft.com/office/drawing/2014/main" id="{CDDB0F19-310B-4FB6-9584-9DBC113BC7BA}"/>
              </a:ext>
            </a:extLst>
          </p:cNvPr>
          <p:cNvSpPr/>
          <p:nvPr/>
        </p:nvSpPr>
        <p:spPr>
          <a:xfrm>
            <a:off x="9532745" y="250232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雨牧-中心圆">
            <a:extLst>
              <a:ext uri="{FF2B5EF4-FFF2-40B4-BE49-F238E27FC236}">
                <a16:creationId xmlns:a16="http://schemas.microsoft.com/office/drawing/2014/main" id="{9FCBA0FA-62B6-40D9-A887-A0C3CD90FF51}"/>
              </a:ext>
            </a:extLst>
          </p:cNvPr>
          <p:cNvSpPr/>
          <p:nvPr/>
        </p:nvSpPr>
        <p:spPr>
          <a:xfrm>
            <a:off x="8796896" y="263759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雨牧-中心圆">
            <a:extLst>
              <a:ext uri="{FF2B5EF4-FFF2-40B4-BE49-F238E27FC236}">
                <a16:creationId xmlns:a16="http://schemas.microsoft.com/office/drawing/2014/main" id="{20085A17-EE93-40D4-B329-C80256AB9355}"/>
              </a:ext>
            </a:extLst>
          </p:cNvPr>
          <p:cNvSpPr/>
          <p:nvPr/>
        </p:nvSpPr>
        <p:spPr>
          <a:xfrm>
            <a:off x="9348783" y="113343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雨牧-中心圆">
            <a:extLst>
              <a:ext uri="{FF2B5EF4-FFF2-40B4-BE49-F238E27FC236}">
                <a16:creationId xmlns:a16="http://schemas.microsoft.com/office/drawing/2014/main" id="{7D0866B1-F11F-4B3D-B73B-D08935E45B90}"/>
              </a:ext>
            </a:extLst>
          </p:cNvPr>
          <p:cNvSpPr/>
          <p:nvPr/>
        </p:nvSpPr>
        <p:spPr>
          <a:xfrm>
            <a:off x="9208106" y="576133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雨牧-中心圆">
            <a:extLst>
              <a:ext uri="{FF2B5EF4-FFF2-40B4-BE49-F238E27FC236}">
                <a16:creationId xmlns:a16="http://schemas.microsoft.com/office/drawing/2014/main" id="{F66C726B-09FF-4D27-BE4B-F0F2FE8104ED}"/>
              </a:ext>
            </a:extLst>
          </p:cNvPr>
          <p:cNvSpPr/>
          <p:nvPr/>
        </p:nvSpPr>
        <p:spPr>
          <a:xfrm>
            <a:off x="9819509" y="321833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雨牧-中心圆">
            <a:extLst>
              <a:ext uri="{FF2B5EF4-FFF2-40B4-BE49-F238E27FC236}">
                <a16:creationId xmlns:a16="http://schemas.microsoft.com/office/drawing/2014/main" id="{CE558F7D-AFD5-4C16-837C-0AA9B12ADBB2}"/>
              </a:ext>
            </a:extLst>
          </p:cNvPr>
          <p:cNvSpPr/>
          <p:nvPr/>
        </p:nvSpPr>
        <p:spPr>
          <a:xfrm>
            <a:off x="9727528" y="120376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雨牧-中心圆">
            <a:extLst>
              <a:ext uri="{FF2B5EF4-FFF2-40B4-BE49-F238E27FC236}">
                <a16:creationId xmlns:a16="http://schemas.microsoft.com/office/drawing/2014/main" id="{8C8C2AB4-AD8D-43FE-B2D1-52E29EC86EF5}"/>
              </a:ext>
            </a:extLst>
          </p:cNvPr>
          <p:cNvSpPr/>
          <p:nvPr/>
        </p:nvSpPr>
        <p:spPr>
          <a:xfrm>
            <a:off x="9773603" y="656397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雨牧-中心圆">
            <a:extLst>
              <a:ext uri="{FF2B5EF4-FFF2-40B4-BE49-F238E27FC236}">
                <a16:creationId xmlns:a16="http://schemas.microsoft.com/office/drawing/2014/main" id="{41D100EC-E278-481E-938D-1FEAD30558CA}"/>
              </a:ext>
            </a:extLst>
          </p:cNvPr>
          <p:cNvSpPr/>
          <p:nvPr/>
        </p:nvSpPr>
        <p:spPr>
          <a:xfrm>
            <a:off x="11088391" y="1365192"/>
            <a:ext cx="72000" cy="72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雨牧-中心圆">
            <a:extLst>
              <a:ext uri="{FF2B5EF4-FFF2-40B4-BE49-F238E27FC236}">
                <a16:creationId xmlns:a16="http://schemas.microsoft.com/office/drawing/2014/main" id="{6EB0BB00-C3E0-48D7-B4B1-AB2FFE7AC03A}"/>
              </a:ext>
            </a:extLst>
          </p:cNvPr>
          <p:cNvSpPr/>
          <p:nvPr/>
        </p:nvSpPr>
        <p:spPr>
          <a:xfrm>
            <a:off x="10425502" y="55449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雨牧-中心圆">
            <a:extLst>
              <a:ext uri="{FF2B5EF4-FFF2-40B4-BE49-F238E27FC236}">
                <a16:creationId xmlns:a16="http://schemas.microsoft.com/office/drawing/2014/main" id="{A1CC2755-89F4-4EC7-A523-49652E72E28A}"/>
              </a:ext>
            </a:extLst>
          </p:cNvPr>
          <p:cNvSpPr/>
          <p:nvPr/>
        </p:nvSpPr>
        <p:spPr>
          <a:xfrm>
            <a:off x="10798837" y="2469861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雨牧-中心圆">
            <a:extLst>
              <a:ext uri="{FF2B5EF4-FFF2-40B4-BE49-F238E27FC236}">
                <a16:creationId xmlns:a16="http://schemas.microsoft.com/office/drawing/2014/main" id="{90DF0CE7-7417-4817-A37F-AD1B5A22A06B}"/>
              </a:ext>
            </a:extLst>
          </p:cNvPr>
          <p:cNvSpPr/>
          <p:nvPr/>
        </p:nvSpPr>
        <p:spPr>
          <a:xfrm>
            <a:off x="11334491" y="205865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雨牧-中心圆">
            <a:extLst>
              <a:ext uri="{FF2B5EF4-FFF2-40B4-BE49-F238E27FC236}">
                <a16:creationId xmlns:a16="http://schemas.microsoft.com/office/drawing/2014/main" id="{68429F59-7A7D-4068-9F1F-7102865A4644}"/>
              </a:ext>
            </a:extLst>
          </p:cNvPr>
          <p:cNvSpPr/>
          <p:nvPr/>
        </p:nvSpPr>
        <p:spPr>
          <a:xfrm>
            <a:off x="11610434" y="241575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雨牧-中心圆">
            <a:extLst>
              <a:ext uri="{FF2B5EF4-FFF2-40B4-BE49-F238E27FC236}">
                <a16:creationId xmlns:a16="http://schemas.microsoft.com/office/drawing/2014/main" id="{8C285ECD-54E6-4775-99D0-423227DD607C}"/>
              </a:ext>
            </a:extLst>
          </p:cNvPr>
          <p:cNvSpPr/>
          <p:nvPr/>
        </p:nvSpPr>
        <p:spPr>
          <a:xfrm>
            <a:off x="11639052" y="118211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雨牧-中心圆">
            <a:extLst>
              <a:ext uri="{FF2B5EF4-FFF2-40B4-BE49-F238E27FC236}">
                <a16:creationId xmlns:a16="http://schemas.microsoft.com/office/drawing/2014/main" id="{CDC838EB-D4D8-45FB-8E3A-7C1D1256A856}"/>
              </a:ext>
            </a:extLst>
          </p:cNvPr>
          <p:cNvSpPr/>
          <p:nvPr/>
        </p:nvSpPr>
        <p:spPr>
          <a:xfrm>
            <a:off x="11523434" y="19568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雨牧-中心圆">
            <a:extLst>
              <a:ext uri="{FF2B5EF4-FFF2-40B4-BE49-F238E27FC236}">
                <a16:creationId xmlns:a16="http://schemas.microsoft.com/office/drawing/2014/main" id="{4E0CF6DC-851E-4693-9A73-D35B2B62370D}"/>
              </a:ext>
            </a:extLst>
          </p:cNvPr>
          <p:cNvSpPr/>
          <p:nvPr/>
        </p:nvSpPr>
        <p:spPr>
          <a:xfrm>
            <a:off x="10797092" y="619942"/>
            <a:ext cx="36000" cy="360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雨牧-中心圆">
            <a:extLst>
              <a:ext uri="{FF2B5EF4-FFF2-40B4-BE49-F238E27FC236}">
                <a16:creationId xmlns:a16="http://schemas.microsoft.com/office/drawing/2014/main" id="{5F768EE4-9CBE-4CC2-8046-CB0DAA8A1108}"/>
              </a:ext>
            </a:extLst>
          </p:cNvPr>
          <p:cNvSpPr/>
          <p:nvPr/>
        </p:nvSpPr>
        <p:spPr>
          <a:xfrm>
            <a:off x="11862990" y="61453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雨牧-中心圆">
            <a:extLst>
              <a:ext uri="{FF2B5EF4-FFF2-40B4-BE49-F238E27FC236}">
                <a16:creationId xmlns:a16="http://schemas.microsoft.com/office/drawing/2014/main" id="{2821740D-41B7-4507-BEA2-4A5E94638C8D}"/>
              </a:ext>
            </a:extLst>
          </p:cNvPr>
          <p:cNvSpPr/>
          <p:nvPr/>
        </p:nvSpPr>
        <p:spPr>
          <a:xfrm>
            <a:off x="11127141" y="749797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雨牧-人">
            <a:extLst>
              <a:ext uri="{FF2B5EF4-FFF2-40B4-BE49-F238E27FC236}">
                <a16:creationId xmlns:a16="http://schemas.microsoft.com/office/drawing/2014/main" id="{5255D56B-DE63-4328-B882-C562CFE1DD25}"/>
              </a:ext>
            </a:extLst>
          </p:cNvPr>
          <p:cNvSpPr/>
          <p:nvPr/>
        </p:nvSpPr>
        <p:spPr>
          <a:xfrm rot="10296766">
            <a:off x="5910155" y="4447912"/>
            <a:ext cx="307575" cy="675331"/>
          </a:xfrm>
          <a:custGeom>
            <a:avLst/>
            <a:gdLst>
              <a:gd name="connsiteX0" fmla="*/ 458830 w 577604"/>
              <a:gd name="connsiteY0" fmla="*/ 913150 h 1268227"/>
              <a:gd name="connsiteX1" fmla="*/ 468454 w 577604"/>
              <a:gd name="connsiteY1" fmla="*/ 912933 h 1268227"/>
              <a:gd name="connsiteX2" fmla="*/ 471677 w 577604"/>
              <a:gd name="connsiteY2" fmla="*/ 912529 h 1268227"/>
              <a:gd name="connsiteX3" fmla="*/ 472628 w 577604"/>
              <a:gd name="connsiteY3" fmla="*/ 864381 h 1268227"/>
              <a:gd name="connsiteX4" fmla="*/ 466233 w 577604"/>
              <a:gd name="connsiteY4" fmla="*/ 856782 h 1268227"/>
              <a:gd name="connsiteX5" fmla="*/ 427144 w 577604"/>
              <a:gd name="connsiteY5" fmla="*/ 822469 h 1268227"/>
              <a:gd name="connsiteX6" fmla="*/ 303618 w 577604"/>
              <a:gd name="connsiteY6" fmla="*/ 763771 h 1268227"/>
              <a:gd name="connsiteX7" fmla="*/ 308691 w 577604"/>
              <a:gd name="connsiteY7" fmla="*/ 823099 h 1268227"/>
              <a:gd name="connsiteX8" fmla="*/ 442116 w 577604"/>
              <a:gd name="connsiteY8" fmla="*/ 906880 h 1268227"/>
              <a:gd name="connsiteX9" fmla="*/ 458830 w 577604"/>
              <a:gd name="connsiteY9" fmla="*/ 913150 h 1268227"/>
              <a:gd name="connsiteX10" fmla="*/ 464652 w 577604"/>
              <a:gd name="connsiteY10" fmla="*/ 1268227 h 1268227"/>
              <a:gd name="connsiteX11" fmla="*/ 470718 w 577604"/>
              <a:gd name="connsiteY11" fmla="*/ 961119 h 1268227"/>
              <a:gd name="connsiteX12" fmla="*/ 469579 w 577604"/>
              <a:gd name="connsiteY12" fmla="*/ 961133 h 1268227"/>
              <a:gd name="connsiteX13" fmla="*/ 437666 w 577604"/>
              <a:gd name="connsiteY13" fmla="*/ 956450 h 1268227"/>
              <a:gd name="connsiteX14" fmla="*/ 403011 w 577604"/>
              <a:gd name="connsiteY14" fmla="*/ 925616 h 1268227"/>
              <a:gd name="connsiteX15" fmla="*/ 293198 w 577604"/>
              <a:gd name="connsiteY15" fmla="*/ 876623 h 1268227"/>
              <a:gd name="connsiteX16" fmla="*/ 275885 w 577604"/>
              <a:gd name="connsiteY16" fmla="*/ 918805 h 1268227"/>
              <a:gd name="connsiteX17" fmla="*/ 214580 w 577604"/>
              <a:gd name="connsiteY17" fmla="*/ 954072 h 1268227"/>
              <a:gd name="connsiteX18" fmla="*/ 191751 w 577604"/>
              <a:gd name="connsiteY18" fmla="*/ 951522 h 1268227"/>
              <a:gd name="connsiteX19" fmla="*/ 135867 w 577604"/>
              <a:gd name="connsiteY19" fmla="*/ 935043 h 1268227"/>
              <a:gd name="connsiteX20" fmla="*/ 95250 w 577604"/>
              <a:gd name="connsiteY20" fmla="*/ 888384 h 1268227"/>
              <a:gd name="connsiteX21" fmla="*/ 9584 w 577604"/>
              <a:gd name="connsiteY21" fmla="*/ 890563 h 1268227"/>
              <a:gd name="connsiteX22" fmla="*/ 13440 w 577604"/>
              <a:gd name="connsiteY22" fmla="*/ 819623 h 1268227"/>
              <a:gd name="connsiteX23" fmla="*/ 89348 w 577604"/>
              <a:gd name="connsiteY23" fmla="*/ 816023 h 1268227"/>
              <a:gd name="connsiteX24" fmla="*/ 148461 w 577604"/>
              <a:gd name="connsiteY24" fmla="*/ 737335 h 1268227"/>
              <a:gd name="connsiteX25" fmla="*/ 133212 w 577604"/>
              <a:gd name="connsiteY25" fmla="*/ 695131 h 1268227"/>
              <a:gd name="connsiteX26" fmla="*/ 103190 w 577604"/>
              <a:gd name="connsiteY26" fmla="*/ 460322 h 1268227"/>
              <a:gd name="connsiteX27" fmla="*/ 17996 w 577604"/>
              <a:gd name="connsiteY27" fmla="*/ 282843 h 1268227"/>
              <a:gd name="connsiteX28" fmla="*/ 206117 w 577604"/>
              <a:gd name="connsiteY28" fmla="*/ 297780 h 1268227"/>
              <a:gd name="connsiteX29" fmla="*/ 230783 w 577604"/>
              <a:gd name="connsiteY29" fmla="*/ 151110 h 1268227"/>
              <a:gd name="connsiteX30" fmla="*/ 257347 w 577604"/>
              <a:gd name="connsiteY30" fmla="*/ 35702 h 1268227"/>
              <a:gd name="connsiteX31" fmla="*/ 258048 w 577604"/>
              <a:gd name="connsiteY31" fmla="*/ 33604 h 1268227"/>
              <a:gd name="connsiteX32" fmla="*/ 259405 w 577604"/>
              <a:gd name="connsiteY32" fmla="*/ 25073 h 1268227"/>
              <a:gd name="connsiteX33" fmla="*/ 261351 w 577604"/>
              <a:gd name="connsiteY33" fmla="*/ 18509 h 1268227"/>
              <a:gd name="connsiteX34" fmla="*/ 263086 w 577604"/>
              <a:gd name="connsiteY34" fmla="*/ 13383 h 1268227"/>
              <a:gd name="connsiteX35" fmla="*/ 264946 w 577604"/>
              <a:gd name="connsiteY35" fmla="*/ 10721 h 1268227"/>
              <a:gd name="connsiteX36" fmla="*/ 268864 w 577604"/>
              <a:gd name="connsiteY36" fmla="*/ 7384 h 1268227"/>
              <a:gd name="connsiteX37" fmla="*/ 271470 w 577604"/>
              <a:gd name="connsiteY37" fmla="*/ 6300 h 1268227"/>
              <a:gd name="connsiteX38" fmla="*/ 275175 w 577604"/>
              <a:gd name="connsiteY38" fmla="*/ 4400 h 1268227"/>
              <a:gd name="connsiteX39" fmla="*/ 276682 w 577604"/>
              <a:gd name="connsiteY39" fmla="*/ 4133 h 1268227"/>
              <a:gd name="connsiteX40" fmla="*/ 277782 w 577604"/>
              <a:gd name="connsiteY40" fmla="*/ 3316 h 1268227"/>
              <a:gd name="connsiteX41" fmla="*/ 279359 w 577604"/>
              <a:gd name="connsiteY41" fmla="*/ 2570 h 1268227"/>
              <a:gd name="connsiteX42" fmla="*/ 282375 w 577604"/>
              <a:gd name="connsiteY42" fmla="*/ 2036 h 1268227"/>
              <a:gd name="connsiteX43" fmla="*/ 283952 w 577604"/>
              <a:gd name="connsiteY43" fmla="*/ 1290 h 1268227"/>
              <a:gd name="connsiteX44" fmla="*/ 285460 w 577604"/>
              <a:gd name="connsiteY44" fmla="*/ 1023 h 1268227"/>
              <a:gd name="connsiteX45" fmla="*/ 290940 w 577604"/>
              <a:gd name="connsiteY45" fmla="*/ 363 h 1268227"/>
              <a:gd name="connsiteX46" fmla="*/ 304011 w 577604"/>
              <a:gd name="connsiteY46" fmla="*/ 1311 h 1268227"/>
              <a:gd name="connsiteX47" fmla="*/ 306743 w 577604"/>
              <a:gd name="connsiteY47" fmla="*/ 2693 h 1268227"/>
              <a:gd name="connsiteX48" fmla="*/ 309884 w 577604"/>
              <a:gd name="connsiteY48" fmla="*/ 4624 h 1268227"/>
              <a:gd name="connsiteX49" fmla="*/ 312884 w 577604"/>
              <a:gd name="connsiteY49" fmla="*/ 7513 h 1268227"/>
              <a:gd name="connsiteX50" fmla="*/ 314996 w 577604"/>
              <a:gd name="connsiteY50" fmla="*/ 9782 h 1268227"/>
              <a:gd name="connsiteX51" fmla="*/ 315742 w 577604"/>
              <a:gd name="connsiteY51" fmla="*/ 11359 h 1268227"/>
              <a:gd name="connsiteX52" fmla="*/ 316009 w 577604"/>
              <a:gd name="connsiteY52" fmla="*/ 12867 h 1268227"/>
              <a:gd name="connsiteX53" fmla="*/ 314934 w 577604"/>
              <a:gd name="connsiteY53" fmla="*/ 23474 h 1268227"/>
              <a:gd name="connsiteX54" fmla="*/ 313553 w 577604"/>
              <a:gd name="connsiteY54" fmla="*/ 26206 h 1268227"/>
              <a:gd name="connsiteX55" fmla="*/ 311622 w 577604"/>
              <a:gd name="connsiteY55" fmla="*/ 29346 h 1268227"/>
              <a:gd name="connsiteX56" fmla="*/ 308874 w 577604"/>
              <a:gd name="connsiteY56" fmla="*/ 31388 h 1268227"/>
              <a:gd name="connsiteX57" fmla="*/ 307084 w 577604"/>
              <a:gd name="connsiteY57" fmla="*/ 33571 h 1268227"/>
              <a:gd name="connsiteX58" fmla="*/ 305985 w 577604"/>
              <a:gd name="connsiteY58" fmla="*/ 34387 h 1268227"/>
              <a:gd name="connsiteX59" fmla="*/ 303308 w 577604"/>
              <a:gd name="connsiteY59" fmla="*/ 35950 h 1268227"/>
              <a:gd name="connsiteX60" fmla="*/ 302618 w 577604"/>
              <a:gd name="connsiteY60" fmla="*/ 37316 h 1268227"/>
              <a:gd name="connsiteX61" fmla="*/ 300349 w 577604"/>
              <a:gd name="connsiteY61" fmla="*/ 39428 h 1268227"/>
              <a:gd name="connsiteX62" fmla="*/ 299658 w 577604"/>
              <a:gd name="connsiteY62" fmla="*/ 40794 h 1268227"/>
              <a:gd name="connsiteX63" fmla="*/ 298277 w 577604"/>
              <a:gd name="connsiteY63" fmla="*/ 43526 h 1268227"/>
              <a:gd name="connsiteX64" fmla="*/ 294565 w 577604"/>
              <a:gd name="connsiteY64" fmla="*/ 62063 h 1268227"/>
              <a:gd name="connsiteX65" fmla="*/ 293662 w 577604"/>
              <a:gd name="connsiteY65" fmla="*/ 64866 h 1268227"/>
              <a:gd name="connsiteX66" fmla="*/ 291701 w 577604"/>
              <a:gd name="connsiteY66" fmla="*/ 74852 h 1268227"/>
              <a:gd name="connsiteX67" fmla="*/ 291510 w 577604"/>
              <a:gd name="connsiteY67" fmla="*/ 75612 h 1268227"/>
              <a:gd name="connsiteX68" fmla="*/ 289206 w 577604"/>
              <a:gd name="connsiteY68" fmla="*/ 93600 h 1268227"/>
              <a:gd name="connsiteX69" fmla="*/ 263635 w 577604"/>
              <a:gd name="connsiteY69" fmla="*/ 310410 h 1268227"/>
              <a:gd name="connsiteX70" fmla="*/ 321923 w 577604"/>
              <a:gd name="connsiteY70" fmla="*/ 29180 h 1268227"/>
              <a:gd name="connsiteX71" fmla="*/ 324963 w 577604"/>
              <a:gd name="connsiteY71" fmla="*/ 24526 h 1268227"/>
              <a:gd name="connsiteX72" fmla="*/ 325132 w 577604"/>
              <a:gd name="connsiteY72" fmla="*/ 23998 h 1268227"/>
              <a:gd name="connsiteX73" fmla="*/ 326514 w 577604"/>
              <a:gd name="connsiteY73" fmla="*/ 21266 h 1268227"/>
              <a:gd name="connsiteX74" fmla="*/ 327275 w 577604"/>
              <a:gd name="connsiteY74" fmla="*/ 19421 h 1268227"/>
              <a:gd name="connsiteX75" fmla="*/ 330094 w 577604"/>
              <a:gd name="connsiteY75" fmla="*/ 16901 h 1268227"/>
              <a:gd name="connsiteX76" fmla="*/ 331263 w 577604"/>
              <a:gd name="connsiteY76" fmla="*/ 15605 h 1268227"/>
              <a:gd name="connsiteX77" fmla="*/ 333461 w 577604"/>
              <a:gd name="connsiteY77" fmla="*/ 13972 h 1268227"/>
              <a:gd name="connsiteX78" fmla="*/ 336476 w 577604"/>
              <a:gd name="connsiteY78" fmla="*/ 13438 h 1268227"/>
              <a:gd name="connsiteX79" fmla="*/ 344759 w 577604"/>
              <a:gd name="connsiteY79" fmla="*/ 13680 h 1268227"/>
              <a:gd name="connsiteX80" fmla="*/ 349140 w 577604"/>
              <a:gd name="connsiteY80" fmla="*/ 13837 h 1268227"/>
              <a:gd name="connsiteX81" fmla="*/ 352084 w 577604"/>
              <a:gd name="connsiteY81" fmla="*/ 13782 h 1268227"/>
              <a:gd name="connsiteX82" fmla="*/ 390467 w 577604"/>
              <a:gd name="connsiteY82" fmla="*/ 18952 h 1268227"/>
              <a:gd name="connsiteX83" fmla="*/ 394157 w 577604"/>
              <a:gd name="connsiteY83" fmla="*/ 20474 h 1268227"/>
              <a:gd name="connsiteX84" fmla="*/ 396819 w 577604"/>
              <a:gd name="connsiteY84" fmla="*/ 22335 h 1268227"/>
              <a:gd name="connsiteX85" fmla="*/ 399198 w 577604"/>
              <a:gd name="connsiteY85" fmla="*/ 26111 h 1268227"/>
              <a:gd name="connsiteX86" fmla="*/ 401506 w 577604"/>
              <a:gd name="connsiteY86" fmla="*/ 30366 h 1268227"/>
              <a:gd name="connsiteX87" fmla="*/ 401562 w 577604"/>
              <a:gd name="connsiteY87" fmla="*/ 33310 h 1268227"/>
              <a:gd name="connsiteX88" fmla="*/ 399701 w 577604"/>
              <a:gd name="connsiteY88" fmla="*/ 35972 h 1268227"/>
              <a:gd name="connsiteX89" fmla="*/ 398320 w 577604"/>
              <a:gd name="connsiteY89" fmla="*/ 38704 h 1268227"/>
              <a:gd name="connsiteX90" fmla="*/ 395573 w 577604"/>
              <a:gd name="connsiteY90" fmla="*/ 40746 h 1268227"/>
              <a:gd name="connsiteX91" fmla="*/ 392417 w 577604"/>
              <a:gd name="connsiteY91" fmla="*/ 42237 h 1268227"/>
              <a:gd name="connsiteX92" fmla="*/ 391318 w 577604"/>
              <a:gd name="connsiteY92" fmla="*/ 43054 h 1268227"/>
              <a:gd name="connsiteX93" fmla="*/ 389810 w 577604"/>
              <a:gd name="connsiteY93" fmla="*/ 43321 h 1268227"/>
              <a:gd name="connsiteX94" fmla="*/ 388711 w 577604"/>
              <a:gd name="connsiteY94" fmla="*/ 44138 h 1268227"/>
              <a:gd name="connsiteX95" fmla="*/ 387133 w 577604"/>
              <a:gd name="connsiteY95" fmla="*/ 44884 h 1268227"/>
              <a:gd name="connsiteX96" fmla="*/ 384527 w 577604"/>
              <a:gd name="connsiteY96" fmla="*/ 45967 h 1268227"/>
              <a:gd name="connsiteX97" fmla="*/ 383020 w 577604"/>
              <a:gd name="connsiteY97" fmla="*/ 46234 h 1268227"/>
              <a:gd name="connsiteX98" fmla="*/ 380005 w 577604"/>
              <a:gd name="connsiteY98" fmla="*/ 46768 h 1268227"/>
              <a:gd name="connsiteX99" fmla="*/ 375483 w 577604"/>
              <a:gd name="connsiteY99" fmla="*/ 47570 h 1268227"/>
              <a:gd name="connsiteX100" fmla="*/ 373497 w 577604"/>
              <a:gd name="connsiteY100" fmla="*/ 47766 h 1268227"/>
              <a:gd name="connsiteX101" fmla="*/ 370482 w 577604"/>
              <a:gd name="connsiteY101" fmla="*/ 48301 h 1268227"/>
              <a:gd name="connsiteX102" fmla="*/ 364115 w 577604"/>
              <a:gd name="connsiteY102" fmla="*/ 48340 h 1268227"/>
              <a:gd name="connsiteX103" fmla="*/ 362128 w 577604"/>
              <a:gd name="connsiteY103" fmla="*/ 48537 h 1268227"/>
              <a:gd name="connsiteX104" fmla="*/ 359451 w 577604"/>
              <a:gd name="connsiteY104" fmla="*/ 50099 h 1268227"/>
              <a:gd name="connsiteX105" fmla="*/ 359264 w 577604"/>
              <a:gd name="connsiteY105" fmla="*/ 50209 h 1268227"/>
              <a:gd name="connsiteX106" fmla="*/ 359131 w 577604"/>
              <a:gd name="connsiteY106" fmla="*/ 53843 h 1268227"/>
              <a:gd name="connsiteX107" fmla="*/ 334003 w 577604"/>
              <a:gd name="connsiteY107" fmla="*/ 326113 h 1268227"/>
              <a:gd name="connsiteX108" fmla="*/ 403283 w 577604"/>
              <a:gd name="connsiteY108" fmla="*/ 371570 h 1268227"/>
              <a:gd name="connsiteX109" fmla="*/ 368520 w 577604"/>
              <a:gd name="connsiteY109" fmla="*/ 490521 h 1268227"/>
              <a:gd name="connsiteX110" fmla="*/ 358423 w 577604"/>
              <a:gd name="connsiteY110" fmla="*/ 613195 h 1268227"/>
              <a:gd name="connsiteX111" fmla="*/ 351385 w 577604"/>
              <a:gd name="connsiteY111" fmla="*/ 666467 h 1268227"/>
              <a:gd name="connsiteX112" fmla="*/ 360195 w 577604"/>
              <a:gd name="connsiteY112" fmla="*/ 689377 h 1268227"/>
              <a:gd name="connsiteX113" fmla="*/ 436342 w 577604"/>
              <a:gd name="connsiteY113" fmla="*/ 764573 h 1268227"/>
              <a:gd name="connsiteX114" fmla="*/ 482983 w 577604"/>
              <a:gd name="connsiteY114" fmla="*/ 806568 h 1268227"/>
              <a:gd name="connsiteX115" fmla="*/ 494563 w 577604"/>
              <a:gd name="connsiteY115" fmla="*/ 800266 h 1268227"/>
              <a:gd name="connsiteX116" fmla="*/ 515685 w 577604"/>
              <a:gd name="connsiteY116" fmla="*/ 812704 h 1268227"/>
              <a:gd name="connsiteX117" fmla="*/ 516159 w 577604"/>
              <a:gd name="connsiteY117" fmla="*/ 837771 h 1268227"/>
              <a:gd name="connsiteX118" fmla="*/ 523860 w 577604"/>
              <a:gd name="connsiteY118" fmla="*/ 845432 h 1268227"/>
              <a:gd name="connsiteX119" fmla="*/ 565770 w 577604"/>
              <a:gd name="connsiteY119" fmla="*/ 901837 h 1268227"/>
              <a:gd name="connsiteX120" fmla="*/ 577049 w 577604"/>
              <a:gd name="connsiteY120" fmla="*/ 947192 h 1268227"/>
              <a:gd name="connsiteX121" fmla="*/ 538601 w 577604"/>
              <a:gd name="connsiteY121" fmla="*/ 972557 h 1268227"/>
              <a:gd name="connsiteX122" fmla="*/ 537104 w 577604"/>
              <a:gd name="connsiteY122" fmla="*/ 949470 h 1268227"/>
              <a:gd name="connsiteX123" fmla="*/ 529179 w 577604"/>
              <a:gd name="connsiteY123" fmla="*/ 952188 h 1268227"/>
              <a:gd name="connsiteX124" fmla="*/ 518406 w 577604"/>
              <a:gd name="connsiteY124" fmla="*/ 956654 h 1268227"/>
              <a:gd name="connsiteX125" fmla="*/ 524296 w 577604"/>
              <a:gd name="connsiteY125" fmla="*/ 1268227 h 126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577604" h="1268227">
                <a:moveTo>
                  <a:pt x="458830" y="913150"/>
                </a:moveTo>
                <a:cubicBezTo>
                  <a:pt x="463039" y="913902"/>
                  <a:pt x="466068" y="913572"/>
                  <a:pt x="468454" y="912933"/>
                </a:cubicBezTo>
                <a:lnTo>
                  <a:pt x="471677" y="912529"/>
                </a:lnTo>
                <a:lnTo>
                  <a:pt x="472628" y="864381"/>
                </a:lnTo>
                <a:lnTo>
                  <a:pt x="466233" y="856782"/>
                </a:lnTo>
                <a:cubicBezTo>
                  <a:pt x="455872" y="845309"/>
                  <a:pt x="442394" y="832322"/>
                  <a:pt x="427144" y="822469"/>
                </a:cubicBezTo>
                <a:cubicBezTo>
                  <a:pt x="396644" y="802764"/>
                  <a:pt x="320464" y="763920"/>
                  <a:pt x="303618" y="763771"/>
                </a:cubicBezTo>
                <a:cubicBezTo>
                  <a:pt x="286771" y="763622"/>
                  <a:pt x="285608" y="799248"/>
                  <a:pt x="308691" y="823099"/>
                </a:cubicBezTo>
                <a:cubicBezTo>
                  <a:pt x="331774" y="846951"/>
                  <a:pt x="418898" y="884333"/>
                  <a:pt x="442116" y="906880"/>
                </a:cubicBezTo>
                <a:cubicBezTo>
                  <a:pt x="449229" y="910566"/>
                  <a:pt x="454620" y="912399"/>
                  <a:pt x="458830" y="913150"/>
                </a:cubicBezTo>
                <a:close/>
                <a:moveTo>
                  <a:pt x="464652" y="1268227"/>
                </a:moveTo>
                <a:lnTo>
                  <a:pt x="470718" y="961119"/>
                </a:lnTo>
                <a:lnTo>
                  <a:pt x="469579" y="961133"/>
                </a:lnTo>
                <a:cubicBezTo>
                  <a:pt x="458194" y="960530"/>
                  <a:pt x="445359" y="958648"/>
                  <a:pt x="437666" y="956450"/>
                </a:cubicBezTo>
                <a:cubicBezTo>
                  <a:pt x="422279" y="952056"/>
                  <a:pt x="427089" y="938920"/>
                  <a:pt x="403011" y="925616"/>
                </a:cubicBezTo>
                <a:cubicBezTo>
                  <a:pt x="378933" y="912311"/>
                  <a:pt x="314385" y="877758"/>
                  <a:pt x="293198" y="876623"/>
                </a:cubicBezTo>
                <a:cubicBezTo>
                  <a:pt x="274712" y="901122"/>
                  <a:pt x="290062" y="907712"/>
                  <a:pt x="275885" y="918805"/>
                </a:cubicBezTo>
                <a:cubicBezTo>
                  <a:pt x="257211" y="928288"/>
                  <a:pt x="247925" y="957339"/>
                  <a:pt x="214580" y="954072"/>
                </a:cubicBezTo>
                <a:cubicBezTo>
                  <a:pt x="205961" y="953569"/>
                  <a:pt x="198516" y="952693"/>
                  <a:pt x="191751" y="951522"/>
                </a:cubicBezTo>
                <a:cubicBezTo>
                  <a:pt x="171458" y="948007"/>
                  <a:pt x="157282" y="941828"/>
                  <a:pt x="135867" y="935043"/>
                </a:cubicBezTo>
                <a:cubicBezTo>
                  <a:pt x="115112" y="923020"/>
                  <a:pt x="104104" y="919093"/>
                  <a:pt x="95250" y="888384"/>
                </a:cubicBezTo>
                <a:cubicBezTo>
                  <a:pt x="76250" y="875118"/>
                  <a:pt x="35510" y="911253"/>
                  <a:pt x="9584" y="890563"/>
                </a:cubicBezTo>
                <a:cubicBezTo>
                  <a:pt x="-2523" y="875698"/>
                  <a:pt x="-5141" y="836681"/>
                  <a:pt x="13440" y="819623"/>
                </a:cubicBezTo>
                <a:cubicBezTo>
                  <a:pt x="22447" y="803096"/>
                  <a:pt x="58216" y="833673"/>
                  <a:pt x="89348" y="816023"/>
                </a:cubicBezTo>
                <a:cubicBezTo>
                  <a:pt x="119130" y="730469"/>
                  <a:pt x="161237" y="749445"/>
                  <a:pt x="148461" y="737335"/>
                </a:cubicBezTo>
                <a:cubicBezTo>
                  <a:pt x="157867" y="715285"/>
                  <a:pt x="147316" y="733745"/>
                  <a:pt x="133212" y="695131"/>
                </a:cubicBezTo>
                <a:cubicBezTo>
                  <a:pt x="140879" y="646944"/>
                  <a:pt x="126068" y="527279"/>
                  <a:pt x="103190" y="460322"/>
                </a:cubicBezTo>
                <a:cubicBezTo>
                  <a:pt x="40337" y="256088"/>
                  <a:pt x="44669" y="354243"/>
                  <a:pt x="17996" y="282843"/>
                </a:cubicBezTo>
                <a:cubicBezTo>
                  <a:pt x="55043" y="255983"/>
                  <a:pt x="205983" y="334949"/>
                  <a:pt x="206117" y="297780"/>
                </a:cubicBezTo>
                <a:cubicBezTo>
                  <a:pt x="222285" y="229472"/>
                  <a:pt x="215934" y="229280"/>
                  <a:pt x="230783" y="151110"/>
                </a:cubicBezTo>
                <a:cubicBezTo>
                  <a:pt x="240819" y="113595"/>
                  <a:pt x="248100" y="67200"/>
                  <a:pt x="257347" y="35702"/>
                </a:cubicBezTo>
                <a:lnTo>
                  <a:pt x="258048" y="33604"/>
                </a:lnTo>
                <a:lnTo>
                  <a:pt x="259405" y="25073"/>
                </a:lnTo>
                <a:cubicBezTo>
                  <a:pt x="260991" y="20146"/>
                  <a:pt x="259667" y="24390"/>
                  <a:pt x="261351" y="18509"/>
                </a:cubicBezTo>
                <a:cubicBezTo>
                  <a:pt x="261562" y="17773"/>
                  <a:pt x="262444" y="14426"/>
                  <a:pt x="263086" y="13383"/>
                </a:cubicBezTo>
                <a:cubicBezTo>
                  <a:pt x="266828" y="7295"/>
                  <a:pt x="262036" y="16477"/>
                  <a:pt x="264946" y="10721"/>
                </a:cubicBezTo>
                <a:cubicBezTo>
                  <a:pt x="266299" y="9222"/>
                  <a:pt x="266789" y="8509"/>
                  <a:pt x="268864" y="7384"/>
                </a:cubicBezTo>
                <a:cubicBezTo>
                  <a:pt x="274390" y="4385"/>
                  <a:pt x="266768" y="9793"/>
                  <a:pt x="271470" y="6300"/>
                </a:cubicBezTo>
                <a:cubicBezTo>
                  <a:pt x="273876" y="5874"/>
                  <a:pt x="272567" y="6337"/>
                  <a:pt x="275175" y="4400"/>
                </a:cubicBezTo>
                <a:cubicBezTo>
                  <a:pt x="275678" y="4311"/>
                  <a:pt x="276211" y="4329"/>
                  <a:pt x="276682" y="4133"/>
                </a:cubicBezTo>
                <a:cubicBezTo>
                  <a:pt x="277104" y="3957"/>
                  <a:pt x="277388" y="3546"/>
                  <a:pt x="277782" y="3316"/>
                </a:cubicBezTo>
                <a:cubicBezTo>
                  <a:pt x="278284" y="3023"/>
                  <a:pt x="278834" y="2819"/>
                  <a:pt x="279359" y="2570"/>
                </a:cubicBezTo>
                <a:cubicBezTo>
                  <a:pt x="279359" y="2570"/>
                  <a:pt x="281391" y="2310"/>
                  <a:pt x="282375" y="2036"/>
                </a:cubicBezTo>
                <a:cubicBezTo>
                  <a:pt x="282935" y="1880"/>
                  <a:pt x="283426" y="1539"/>
                  <a:pt x="283952" y="1290"/>
                </a:cubicBezTo>
                <a:lnTo>
                  <a:pt x="285460" y="1023"/>
                </a:lnTo>
                <a:cubicBezTo>
                  <a:pt x="290165" y="189"/>
                  <a:pt x="286746" y="667"/>
                  <a:pt x="290940" y="363"/>
                </a:cubicBezTo>
                <a:cubicBezTo>
                  <a:pt x="297478" y="-111"/>
                  <a:pt x="287487" y="-396"/>
                  <a:pt x="304011" y="1311"/>
                </a:cubicBezTo>
                <a:cubicBezTo>
                  <a:pt x="304011" y="1311"/>
                  <a:pt x="305819" y="2260"/>
                  <a:pt x="306743" y="2693"/>
                </a:cubicBezTo>
                <a:cubicBezTo>
                  <a:pt x="309430" y="3951"/>
                  <a:pt x="307829" y="2768"/>
                  <a:pt x="309884" y="4624"/>
                </a:cubicBezTo>
                <a:cubicBezTo>
                  <a:pt x="312395" y="5893"/>
                  <a:pt x="310357" y="4607"/>
                  <a:pt x="312884" y="7513"/>
                </a:cubicBezTo>
                <a:cubicBezTo>
                  <a:pt x="314268" y="9104"/>
                  <a:pt x="314028" y="8124"/>
                  <a:pt x="314996" y="9782"/>
                </a:cubicBezTo>
                <a:cubicBezTo>
                  <a:pt x="315289" y="10284"/>
                  <a:pt x="315560" y="10807"/>
                  <a:pt x="315742" y="11359"/>
                </a:cubicBezTo>
                <a:cubicBezTo>
                  <a:pt x="315901" y="11844"/>
                  <a:pt x="316043" y="12358"/>
                  <a:pt x="316009" y="12867"/>
                </a:cubicBezTo>
                <a:cubicBezTo>
                  <a:pt x="315772" y="16412"/>
                  <a:pt x="315292" y="19938"/>
                  <a:pt x="314934" y="23474"/>
                </a:cubicBezTo>
                <a:cubicBezTo>
                  <a:pt x="314934" y="23474"/>
                  <a:pt x="313986" y="25282"/>
                  <a:pt x="313553" y="26206"/>
                </a:cubicBezTo>
                <a:cubicBezTo>
                  <a:pt x="312295" y="28893"/>
                  <a:pt x="313478" y="27291"/>
                  <a:pt x="311622" y="29346"/>
                </a:cubicBezTo>
                <a:cubicBezTo>
                  <a:pt x="308917" y="30625"/>
                  <a:pt x="311035" y="29377"/>
                  <a:pt x="308874" y="31388"/>
                </a:cubicBezTo>
                <a:cubicBezTo>
                  <a:pt x="307095" y="33045"/>
                  <a:pt x="308284" y="31198"/>
                  <a:pt x="307084" y="33571"/>
                </a:cubicBezTo>
                <a:cubicBezTo>
                  <a:pt x="306718" y="33843"/>
                  <a:pt x="306380" y="34157"/>
                  <a:pt x="305985" y="34387"/>
                </a:cubicBezTo>
                <a:cubicBezTo>
                  <a:pt x="305143" y="34879"/>
                  <a:pt x="303974" y="35138"/>
                  <a:pt x="303308" y="35950"/>
                </a:cubicBezTo>
                <a:cubicBezTo>
                  <a:pt x="302985" y="36344"/>
                  <a:pt x="302848" y="36860"/>
                  <a:pt x="302618" y="37316"/>
                </a:cubicBezTo>
                <a:cubicBezTo>
                  <a:pt x="301052" y="38480"/>
                  <a:pt x="301824" y="37794"/>
                  <a:pt x="300349" y="39428"/>
                </a:cubicBezTo>
                <a:cubicBezTo>
                  <a:pt x="300007" y="39807"/>
                  <a:pt x="299888" y="40339"/>
                  <a:pt x="299658" y="40794"/>
                </a:cubicBezTo>
                <a:cubicBezTo>
                  <a:pt x="299197" y="41705"/>
                  <a:pt x="298709" y="42602"/>
                  <a:pt x="298277" y="43526"/>
                </a:cubicBezTo>
                <a:cubicBezTo>
                  <a:pt x="295573" y="49302"/>
                  <a:pt x="295824" y="55692"/>
                  <a:pt x="294565" y="62063"/>
                </a:cubicBezTo>
                <a:cubicBezTo>
                  <a:pt x="294375" y="63026"/>
                  <a:pt x="293877" y="63908"/>
                  <a:pt x="293662" y="64866"/>
                </a:cubicBezTo>
                <a:cubicBezTo>
                  <a:pt x="292921" y="68176"/>
                  <a:pt x="292355" y="71524"/>
                  <a:pt x="291701" y="74852"/>
                </a:cubicBezTo>
                <a:lnTo>
                  <a:pt x="291510" y="75612"/>
                </a:lnTo>
                <a:lnTo>
                  <a:pt x="289206" y="93600"/>
                </a:lnTo>
                <a:cubicBezTo>
                  <a:pt x="277210" y="178953"/>
                  <a:pt x="244945" y="323018"/>
                  <a:pt x="263635" y="310410"/>
                </a:cubicBezTo>
                <a:cubicBezTo>
                  <a:pt x="286491" y="283217"/>
                  <a:pt x="302352" y="72177"/>
                  <a:pt x="321923" y="29180"/>
                </a:cubicBezTo>
                <a:lnTo>
                  <a:pt x="324963" y="24526"/>
                </a:lnTo>
                <a:lnTo>
                  <a:pt x="325132" y="23998"/>
                </a:lnTo>
                <a:cubicBezTo>
                  <a:pt x="325132" y="23998"/>
                  <a:pt x="326081" y="22191"/>
                  <a:pt x="326514" y="21266"/>
                </a:cubicBezTo>
                <a:cubicBezTo>
                  <a:pt x="326796" y="20664"/>
                  <a:pt x="327022" y="20037"/>
                  <a:pt x="327275" y="19421"/>
                </a:cubicBezTo>
                <a:cubicBezTo>
                  <a:pt x="330179" y="16205"/>
                  <a:pt x="326477" y="20135"/>
                  <a:pt x="330094" y="16901"/>
                </a:cubicBezTo>
                <a:cubicBezTo>
                  <a:pt x="330527" y="16513"/>
                  <a:pt x="330873" y="16037"/>
                  <a:pt x="331263" y="15605"/>
                </a:cubicBezTo>
                <a:cubicBezTo>
                  <a:pt x="331875" y="14927"/>
                  <a:pt x="332729" y="14516"/>
                  <a:pt x="333461" y="13972"/>
                </a:cubicBezTo>
                <a:cubicBezTo>
                  <a:pt x="334281" y="13363"/>
                  <a:pt x="335471" y="13616"/>
                  <a:pt x="336476" y="13438"/>
                </a:cubicBezTo>
                <a:cubicBezTo>
                  <a:pt x="347554" y="13956"/>
                  <a:pt x="336141" y="13491"/>
                  <a:pt x="344759" y="13680"/>
                </a:cubicBezTo>
                <a:cubicBezTo>
                  <a:pt x="346220" y="13713"/>
                  <a:pt x="347679" y="13817"/>
                  <a:pt x="349140" y="13837"/>
                </a:cubicBezTo>
                <a:cubicBezTo>
                  <a:pt x="350121" y="13850"/>
                  <a:pt x="351110" y="13661"/>
                  <a:pt x="352084" y="13782"/>
                </a:cubicBezTo>
                <a:lnTo>
                  <a:pt x="390467" y="18952"/>
                </a:lnTo>
                <a:cubicBezTo>
                  <a:pt x="390467" y="18952"/>
                  <a:pt x="392938" y="19941"/>
                  <a:pt x="394157" y="20474"/>
                </a:cubicBezTo>
                <a:cubicBezTo>
                  <a:pt x="395767" y="21179"/>
                  <a:pt x="395459" y="21107"/>
                  <a:pt x="396819" y="22335"/>
                </a:cubicBezTo>
                <a:cubicBezTo>
                  <a:pt x="398601" y="23944"/>
                  <a:pt x="398188" y="24381"/>
                  <a:pt x="399198" y="26111"/>
                </a:cubicBezTo>
                <a:cubicBezTo>
                  <a:pt x="400415" y="28196"/>
                  <a:pt x="400568" y="26665"/>
                  <a:pt x="401506" y="30366"/>
                </a:cubicBezTo>
                <a:cubicBezTo>
                  <a:pt x="401748" y="31317"/>
                  <a:pt x="401544" y="32328"/>
                  <a:pt x="401562" y="33310"/>
                </a:cubicBezTo>
                <a:cubicBezTo>
                  <a:pt x="400608" y="35195"/>
                  <a:pt x="401213" y="34297"/>
                  <a:pt x="399701" y="35972"/>
                </a:cubicBezTo>
                <a:cubicBezTo>
                  <a:pt x="399018" y="36729"/>
                  <a:pt x="398781" y="37793"/>
                  <a:pt x="398320" y="38704"/>
                </a:cubicBezTo>
                <a:lnTo>
                  <a:pt x="395573" y="40746"/>
                </a:lnTo>
                <a:cubicBezTo>
                  <a:pt x="394639" y="41439"/>
                  <a:pt x="393440" y="41682"/>
                  <a:pt x="392417" y="42237"/>
                </a:cubicBezTo>
                <a:cubicBezTo>
                  <a:pt x="392016" y="42455"/>
                  <a:pt x="391684" y="42782"/>
                  <a:pt x="391318" y="43054"/>
                </a:cubicBezTo>
                <a:cubicBezTo>
                  <a:pt x="390815" y="43143"/>
                  <a:pt x="390281" y="43125"/>
                  <a:pt x="389810" y="43321"/>
                </a:cubicBezTo>
                <a:cubicBezTo>
                  <a:pt x="389389" y="43496"/>
                  <a:pt x="389106" y="43908"/>
                  <a:pt x="388711" y="44138"/>
                </a:cubicBezTo>
                <a:cubicBezTo>
                  <a:pt x="388209" y="44431"/>
                  <a:pt x="387686" y="44702"/>
                  <a:pt x="387133" y="44884"/>
                </a:cubicBezTo>
                <a:cubicBezTo>
                  <a:pt x="384463" y="45760"/>
                  <a:pt x="386673" y="44372"/>
                  <a:pt x="384527" y="45967"/>
                </a:cubicBezTo>
                <a:lnTo>
                  <a:pt x="383020" y="46234"/>
                </a:lnTo>
                <a:lnTo>
                  <a:pt x="380005" y="46768"/>
                </a:lnTo>
                <a:cubicBezTo>
                  <a:pt x="379244" y="46903"/>
                  <a:pt x="375497" y="47568"/>
                  <a:pt x="375483" y="47570"/>
                </a:cubicBezTo>
                <a:cubicBezTo>
                  <a:pt x="374825" y="47666"/>
                  <a:pt x="374158" y="47701"/>
                  <a:pt x="373497" y="47766"/>
                </a:cubicBezTo>
                <a:cubicBezTo>
                  <a:pt x="372481" y="47867"/>
                  <a:pt x="371487" y="48122"/>
                  <a:pt x="370482" y="48301"/>
                </a:cubicBezTo>
                <a:cubicBezTo>
                  <a:pt x="362665" y="47935"/>
                  <a:pt x="367989" y="47826"/>
                  <a:pt x="364115" y="48340"/>
                </a:cubicBezTo>
                <a:cubicBezTo>
                  <a:pt x="363455" y="48428"/>
                  <a:pt x="362772" y="48367"/>
                  <a:pt x="362128" y="48537"/>
                </a:cubicBezTo>
                <a:cubicBezTo>
                  <a:pt x="360441" y="48983"/>
                  <a:pt x="360780" y="49324"/>
                  <a:pt x="359451" y="50099"/>
                </a:cubicBezTo>
                <a:lnTo>
                  <a:pt x="359264" y="50209"/>
                </a:lnTo>
                <a:lnTo>
                  <a:pt x="359131" y="53843"/>
                </a:lnTo>
                <a:cubicBezTo>
                  <a:pt x="355489" y="100814"/>
                  <a:pt x="328443" y="273277"/>
                  <a:pt x="334003" y="326113"/>
                </a:cubicBezTo>
                <a:cubicBezTo>
                  <a:pt x="377360" y="333070"/>
                  <a:pt x="407666" y="341537"/>
                  <a:pt x="403283" y="371570"/>
                </a:cubicBezTo>
                <a:cubicBezTo>
                  <a:pt x="366117" y="447296"/>
                  <a:pt x="375996" y="450251"/>
                  <a:pt x="368520" y="490521"/>
                </a:cubicBezTo>
                <a:cubicBezTo>
                  <a:pt x="361043" y="530792"/>
                  <a:pt x="348490" y="582058"/>
                  <a:pt x="358423" y="613195"/>
                </a:cubicBezTo>
                <a:cubicBezTo>
                  <a:pt x="356935" y="641088"/>
                  <a:pt x="351090" y="653770"/>
                  <a:pt x="351385" y="666467"/>
                </a:cubicBezTo>
                <a:cubicBezTo>
                  <a:pt x="351681" y="679164"/>
                  <a:pt x="342484" y="661789"/>
                  <a:pt x="360195" y="689377"/>
                </a:cubicBezTo>
                <a:cubicBezTo>
                  <a:pt x="369050" y="703170"/>
                  <a:pt x="401748" y="733400"/>
                  <a:pt x="436342" y="764573"/>
                </a:cubicBezTo>
                <a:lnTo>
                  <a:pt x="482983" y="806568"/>
                </a:lnTo>
                <a:lnTo>
                  <a:pt x="494563" y="800266"/>
                </a:lnTo>
                <a:cubicBezTo>
                  <a:pt x="501244" y="799811"/>
                  <a:pt x="507964" y="803325"/>
                  <a:pt x="515685" y="812704"/>
                </a:cubicBezTo>
                <a:lnTo>
                  <a:pt x="516159" y="837771"/>
                </a:lnTo>
                <a:lnTo>
                  <a:pt x="523860" y="845432"/>
                </a:lnTo>
                <a:cubicBezTo>
                  <a:pt x="552711" y="885693"/>
                  <a:pt x="554578" y="885032"/>
                  <a:pt x="565770" y="901837"/>
                </a:cubicBezTo>
                <a:cubicBezTo>
                  <a:pt x="576116" y="919832"/>
                  <a:pt x="578960" y="925989"/>
                  <a:pt x="577049" y="947192"/>
                </a:cubicBezTo>
                <a:cubicBezTo>
                  <a:pt x="577182" y="960142"/>
                  <a:pt x="562678" y="976878"/>
                  <a:pt x="538601" y="972557"/>
                </a:cubicBezTo>
                <a:cubicBezTo>
                  <a:pt x="531856" y="975374"/>
                  <a:pt x="546476" y="954752"/>
                  <a:pt x="537104" y="949470"/>
                </a:cubicBezTo>
                <a:cubicBezTo>
                  <a:pt x="535865" y="947722"/>
                  <a:pt x="533404" y="949542"/>
                  <a:pt x="529179" y="952188"/>
                </a:cubicBezTo>
                <a:lnTo>
                  <a:pt x="518406" y="956654"/>
                </a:lnTo>
                <a:lnTo>
                  <a:pt x="524296" y="12682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2" name="雨牧-火">
            <a:extLst>
              <a:ext uri="{FF2B5EF4-FFF2-40B4-BE49-F238E27FC236}">
                <a16:creationId xmlns:a16="http://schemas.microsoft.com/office/drawing/2014/main" id="{7B962350-1932-4E21-8FE5-A28C239786A0}"/>
              </a:ext>
            </a:extLst>
          </p:cNvPr>
          <p:cNvSpPr/>
          <p:nvPr/>
        </p:nvSpPr>
        <p:spPr>
          <a:xfrm rot="21163122">
            <a:off x="5815590" y="4245381"/>
            <a:ext cx="145209" cy="185161"/>
          </a:xfrm>
          <a:custGeom>
            <a:avLst/>
            <a:gdLst>
              <a:gd name="connsiteX0" fmla="*/ 0 w 1010653"/>
              <a:gd name="connsiteY0" fmla="*/ 1323474 h 2646947"/>
              <a:gd name="connsiteX1" fmla="*/ 505327 w 1010653"/>
              <a:gd name="connsiteY1" fmla="*/ 0 h 2646947"/>
              <a:gd name="connsiteX2" fmla="*/ 1010654 w 1010653"/>
              <a:gd name="connsiteY2" fmla="*/ 1323474 h 2646947"/>
              <a:gd name="connsiteX3" fmla="*/ 505327 w 1010653"/>
              <a:gd name="connsiteY3" fmla="*/ 2646948 h 2646947"/>
              <a:gd name="connsiteX4" fmla="*/ 0 w 1010653"/>
              <a:gd name="connsiteY4" fmla="*/ 1323474 h 2646947"/>
              <a:gd name="connsiteX0" fmla="*/ 72 w 1010726"/>
              <a:gd name="connsiteY0" fmla="*/ 1323474 h 1689116"/>
              <a:gd name="connsiteX1" fmla="*/ 505399 w 1010726"/>
              <a:gd name="connsiteY1" fmla="*/ 0 h 1689116"/>
              <a:gd name="connsiteX2" fmla="*/ 1010726 w 1010726"/>
              <a:gd name="connsiteY2" fmla="*/ 1323474 h 1689116"/>
              <a:gd name="connsiteX3" fmla="*/ 478505 w 1010726"/>
              <a:gd name="connsiteY3" fmla="*/ 1463607 h 1689116"/>
              <a:gd name="connsiteX4" fmla="*/ 72 w 1010726"/>
              <a:gd name="connsiteY4" fmla="*/ 1323474 h 1689116"/>
              <a:gd name="connsiteX0" fmla="*/ 5894 w 1016548"/>
              <a:gd name="connsiteY0" fmla="*/ 1323474 h 2085297"/>
              <a:gd name="connsiteX1" fmla="*/ 511221 w 1016548"/>
              <a:gd name="connsiteY1" fmla="*/ 0 h 2085297"/>
              <a:gd name="connsiteX2" fmla="*/ 1016548 w 1016548"/>
              <a:gd name="connsiteY2" fmla="*/ 1323474 h 2085297"/>
              <a:gd name="connsiteX3" fmla="*/ 484327 w 1016548"/>
              <a:gd name="connsiteY3" fmla="*/ 1463607 h 2085297"/>
              <a:gd name="connsiteX4" fmla="*/ 250537 w 1016548"/>
              <a:gd name="connsiteY4" fmla="*/ 2084531 h 2085297"/>
              <a:gd name="connsiteX5" fmla="*/ 5894 w 1016548"/>
              <a:gd name="connsiteY5" fmla="*/ 1323474 h 2085297"/>
              <a:gd name="connsiteX0" fmla="*/ 5894 w 1032834"/>
              <a:gd name="connsiteY0" fmla="*/ 1323474 h 2085155"/>
              <a:gd name="connsiteX1" fmla="*/ 511221 w 1032834"/>
              <a:gd name="connsiteY1" fmla="*/ 0 h 2085155"/>
              <a:gd name="connsiteX2" fmla="*/ 1016548 w 1032834"/>
              <a:gd name="connsiteY2" fmla="*/ 1323474 h 2085155"/>
              <a:gd name="connsiteX3" fmla="*/ 864619 w 1032834"/>
              <a:gd name="connsiteY3" fmla="*/ 2053154 h 2085155"/>
              <a:gd name="connsiteX4" fmla="*/ 484327 w 1032834"/>
              <a:gd name="connsiteY4" fmla="*/ 1463607 h 2085155"/>
              <a:gd name="connsiteX5" fmla="*/ 250537 w 1032834"/>
              <a:gd name="connsiteY5" fmla="*/ 2084531 h 2085155"/>
              <a:gd name="connsiteX6" fmla="*/ 5894 w 1032834"/>
              <a:gd name="connsiteY6" fmla="*/ 1323474 h 2085155"/>
              <a:gd name="connsiteX0" fmla="*/ 5894 w 1429319"/>
              <a:gd name="connsiteY0" fmla="*/ 1323475 h 2085156"/>
              <a:gd name="connsiteX1" fmla="*/ 511221 w 1429319"/>
              <a:gd name="connsiteY1" fmla="*/ 1 h 2085156"/>
              <a:gd name="connsiteX2" fmla="*/ 1424442 w 1429319"/>
              <a:gd name="connsiteY2" fmla="*/ 1332440 h 2085156"/>
              <a:gd name="connsiteX3" fmla="*/ 864619 w 1429319"/>
              <a:gd name="connsiteY3" fmla="*/ 2053155 h 2085156"/>
              <a:gd name="connsiteX4" fmla="*/ 484327 w 1429319"/>
              <a:gd name="connsiteY4" fmla="*/ 1463608 h 2085156"/>
              <a:gd name="connsiteX5" fmla="*/ 250537 w 1429319"/>
              <a:gd name="connsiteY5" fmla="*/ 2084532 h 2085156"/>
              <a:gd name="connsiteX6" fmla="*/ 5894 w 1429319"/>
              <a:gd name="connsiteY6" fmla="*/ 1323475 h 2085156"/>
              <a:gd name="connsiteX0" fmla="*/ 2269 w 1811176"/>
              <a:gd name="connsiteY0" fmla="*/ 1363834 h 2085174"/>
              <a:gd name="connsiteX1" fmla="*/ 893078 w 1811176"/>
              <a:gd name="connsiteY1" fmla="*/ 19 h 2085174"/>
              <a:gd name="connsiteX2" fmla="*/ 1806299 w 1811176"/>
              <a:gd name="connsiteY2" fmla="*/ 1332458 h 2085174"/>
              <a:gd name="connsiteX3" fmla="*/ 1246476 w 1811176"/>
              <a:gd name="connsiteY3" fmla="*/ 2053173 h 2085174"/>
              <a:gd name="connsiteX4" fmla="*/ 866184 w 1811176"/>
              <a:gd name="connsiteY4" fmla="*/ 1463626 h 2085174"/>
              <a:gd name="connsiteX5" fmla="*/ 632394 w 1811176"/>
              <a:gd name="connsiteY5" fmla="*/ 2084550 h 2085174"/>
              <a:gd name="connsiteX6" fmla="*/ 2269 w 1811176"/>
              <a:gd name="connsiteY6" fmla="*/ 1363834 h 2085174"/>
              <a:gd name="connsiteX0" fmla="*/ 128 w 1809035"/>
              <a:gd name="connsiteY0" fmla="*/ 1552090 h 2273430"/>
              <a:gd name="connsiteX1" fmla="*/ 689231 w 1809035"/>
              <a:gd name="connsiteY1" fmla="*/ 16 h 2273430"/>
              <a:gd name="connsiteX2" fmla="*/ 1804158 w 1809035"/>
              <a:gd name="connsiteY2" fmla="*/ 1520714 h 2273430"/>
              <a:gd name="connsiteX3" fmla="*/ 1244335 w 1809035"/>
              <a:gd name="connsiteY3" fmla="*/ 2241429 h 2273430"/>
              <a:gd name="connsiteX4" fmla="*/ 864043 w 1809035"/>
              <a:gd name="connsiteY4" fmla="*/ 1651882 h 2273430"/>
              <a:gd name="connsiteX5" fmla="*/ 630253 w 1809035"/>
              <a:gd name="connsiteY5" fmla="*/ 2272806 h 2273430"/>
              <a:gd name="connsiteX6" fmla="*/ 128 w 1809035"/>
              <a:gd name="connsiteY6" fmla="*/ 1552090 h 2273430"/>
              <a:gd name="connsiteX0" fmla="*/ 40092 w 1848999"/>
              <a:gd name="connsiteY0" fmla="*/ 1560145 h 2281485"/>
              <a:gd name="connsiteX1" fmla="*/ 136817 w 1848999"/>
              <a:gd name="connsiteY1" fmla="*/ 954084 h 2281485"/>
              <a:gd name="connsiteX2" fmla="*/ 729195 w 1848999"/>
              <a:gd name="connsiteY2" fmla="*/ 8071 h 2281485"/>
              <a:gd name="connsiteX3" fmla="*/ 1844122 w 1848999"/>
              <a:gd name="connsiteY3" fmla="*/ 1528769 h 2281485"/>
              <a:gd name="connsiteX4" fmla="*/ 1284299 w 1848999"/>
              <a:gd name="connsiteY4" fmla="*/ 2249484 h 2281485"/>
              <a:gd name="connsiteX5" fmla="*/ 904007 w 1848999"/>
              <a:gd name="connsiteY5" fmla="*/ 1659937 h 2281485"/>
              <a:gd name="connsiteX6" fmla="*/ 670217 w 1848999"/>
              <a:gd name="connsiteY6" fmla="*/ 2280861 h 2281485"/>
              <a:gd name="connsiteX7" fmla="*/ 40092 w 1848999"/>
              <a:gd name="connsiteY7" fmla="*/ 1560145 h 2281485"/>
              <a:gd name="connsiteX0" fmla="*/ 40092 w 1848999"/>
              <a:gd name="connsiteY0" fmla="*/ 1557671 h 2279011"/>
              <a:gd name="connsiteX1" fmla="*/ 136817 w 1848999"/>
              <a:gd name="connsiteY1" fmla="*/ 951610 h 2279011"/>
              <a:gd name="connsiteX2" fmla="*/ 307146 w 1848999"/>
              <a:gd name="connsiteY2" fmla="*/ 1009882 h 2279011"/>
              <a:gd name="connsiteX3" fmla="*/ 729195 w 1848999"/>
              <a:gd name="connsiteY3" fmla="*/ 5597 h 2279011"/>
              <a:gd name="connsiteX4" fmla="*/ 1844122 w 1848999"/>
              <a:gd name="connsiteY4" fmla="*/ 1526295 h 2279011"/>
              <a:gd name="connsiteX5" fmla="*/ 1284299 w 1848999"/>
              <a:gd name="connsiteY5" fmla="*/ 2247010 h 2279011"/>
              <a:gd name="connsiteX6" fmla="*/ 904007 w 1848999"/>
              <a:gd name="connsiteY6" fmla="*/ 1657463 h 2279011"/>
              <a:gd name="connsiteX7" fmla="*/ 670217 w 1848999"/>
              <a:gd name="connsiteY7" fmla="*/ 2278387 h 2279011"/>
              <a:gd name="connsiteX8" fmla="*/ 40092 w 1848999"/>
              <a:gd name="connsiteY8" fmla="*/ 1557671 h 2279011"/>
              <a:gd name="connsiteX0" fmla="*/ 40092 w 1848999"/>
              <a:gd name="connsiteY0" fmla="*/ 1594321 h 2315661"/>
              <a:gd name="connsiteX1" fmla="*/ 136817 w 1848999"/>
              <a:gd name="connsiteY1" fmla="*/ 988260 h 2315661"/>
              <a:gd name="connsiteX2" fmla="*/ 307146 w 1848999"/>
              <a:gd name="connsiteY2" fmla="*/ 1046532 h 2315661"/>
              <a:gd name="connsiteX3" fmla="*/ 616428 w 1848999"/>
              <a:gd name="connsiteY3" fmla="*/ 477273 h 2315661"/>
              <a:gd name="connsiteX4" fmla="*/ 729195 w 1848999"/>
              <a:gd name="connsiteY4" fmla="*/ 42247 h 2315661"/>
              <a:gd name="connsiteX5" fmla="*/ 1844122 w 1848999"/>
              <a:gd name="connsiteY5" fmla="*/ 1562945 h 2315661"/>
              <a:gd name="connsiteX6" fmla="*/ 1284299 w 1848999"/>
              <a:gd name="connsiteY6" fmla="*/ 2283660 h 2315661"/>
              <a:gd name="connsiteX7" fmla="*/ 904007 w 1848999"/>
              <a:gd name="connsiteY7" fmla="*/ 1694113 h 2315661"/>
              <a:gd name="connsiteX8" fmla="*/ 670217 w 1848999"/>
              <a:gd name="connsiteY8" fmla="*/ 2315037 h 2315661"/>
              <a:gd name="connsiteX9" fmla="*/ 40092 w 1848999"/>
              <a:gd name="connsiteY9" fmla="*/ 1594321 h 2315661"/>
              <a:gd name="connsiteX0" fmla="*/ 40092 w 1845116"/>
              <a:gd name="connsiteY0" fmla="*/ 1552999 h 2274339"/>
              <a:gd name="connsiteX1" fmla="*/ 136817 w 1845116"/>
              <a:gd name="connsiteY1" fmla="*/ 946938 h 2274339"/>
              <a:gd name="connsiteX2" fmla="*/ 307146 w 1845116"/>
              <a:gd name="connsiteY2" fmla="*/ 1005210 h 2274339"/>
              <a:gd name="connsiteX3" fmla="*/ 616428 w 1845116"/>
              <a:gd name="connsiteY3" fmla="*/ 435951 h 2274339"/>
              <a:gd name="connsiteX4" fmla="*/ 729195 w 1845116"/>
              <a:gd name="connsiteY4" fmla="*/ 925 h 2274339"/>
              <a:gd name="connsiteX5" fmla="*/ 1176722 w 1845116"/>
              <a:gd name="connsiteY5" fmla="*/ 359751 h 2274339"/>
              <a:gd name="connsiteX6" fmla="*/ 1844122 w 1845116"/>
              <a:gd name="connsiteY6" fmla="*/ 1521623 h 2274339"/>
              <a:gd name="connsiteX7" fmla="*/ 1284299 w 1845116"/>
              <a:gd name="connsiteY7" fmla="*/ 2242338 h 2274339"/>
              <a:gd name="connsiteX8" fmla="*/ 904007 w 1845116"/>
              <a:gd name="connsiteY8" fmla="*/ 1652791 h 2274339"/>
              <a:gd name="connsiteX9" fmla="*/ 670217 w 1845116"/>
              <a:gd name="connsiteY9" fmla="*/ 2273715 h 2274339"/>
              <a:gd name="connsiteX10" fmla="*/ 40092 w 1845116"/>
              <a:gd name="connsiteY10" fmla="*/ 1552999 h 2274339"/>
              <a:gd name="connsiteX0" fmla="*/ 40092 w 1844880"/>
              <a:gd name="connsiteY0" fmla="*/ 1552522 h 2273862"/>
              <a:gd name="connsiteX1" fmla="*/ 136817 w 1844880"/>
              <a:gd name="connsiteY1" fmla="*/ 946461 h 2273862"/>
              <a:gd name="connsiteX2" fmla="*/ 307146 w 1844880"/>
              <a:gd name="connsiteY2" fmla="*/ 1004733 h 2273862"/>
              <a:gd name="connsiteX3" fmla="*/ 616428 w 1844880"/>
              <a:gd name="connsiteY3" fmla="*/ 435474 h 2273862"/>
              <a:gd name="connsiteX4" fmla="*/ 729195 w 1844880"/>
              <a:gd name="connsiteY4" fmla="*/ 448 h 2273862"/>
              <a:gd name="connsiteX5" fmla="*/ 1176722 w 1844880"/>
              <a:gd name="connsiteY5" fmla="*/ 359274 h 2273862"/>
              <a:gd name="connsiteX6" fmla="*/ 1364981 w 1844880"/>
              <a:gd name="connsiteY6" fmla="*/ 811992 h 2273862"/>
              <a:gd name="connsiteX7" fmla="*/ 1844122 w 1844880"/>
              <a:gd name="connsiteY7" fmla="*/ 1521146 h 2273862"/>
              <a:gd name="connsiteX8" fmla="*/ 1284299 w 1844880"/>
              <a:gd name="connsiteY8" fmla="*/ 2241861 h 2273862"/>
              <a:gd name="connsiteX9" fmla="*/ 904007 w 1844880"/>
              <a:gd name="connsiteY9" fmla="*/ 1652314 h 2273862"/>
              <a:gd name="connsiteX10" fmla="*/ 670217 w 1844880"/>
              <a:gd name="connsiteY10" fmla="*/ 2273238 h 2273862"/>
              <a:gd name="connsiteX11" fmla="*/ 40092 w 1844880"/>
              <a:gd name="connsiteY11" fmla="*/ 1552522 h 2273862"/>
              <a:gd name="connsiteX0" fmla="*/ 40092 w 1847464"/>
              <a:gd name="connsiteY0" fmla="*/ 1552522 h 2273862"/>
              <a:gd name="connsiteX1" fmla="*/ 136817 w 1847464"/>
              <a:gd name="connsiteY1" fmla="*/ 946461 h 2273862"/>
              <a:gd name="connsiteX2" fmla="*/ 307146 w 1847464"/>
              <a:gd name="connsiteY2" fmla="*/ 1004733 h 2273862"/>
              <a:gd name="connsiteX3" fmla="*/ 616428 w 1847464"/>
              <a:gd name="connsiteY3" fmla="*/ 435474 h 2273862"/>
              <a:gd name="connsiteX4" fmla="*/ 729195 w 1847464"/>
              <a:gd name="connsiteY4" fmla="*/ 448 h 2273862"/>
              <a:gd name="connsiteX5" fmla="*/ 1176722 w 1847464"/>
              <a:gd name="connsiteY5" fmla="*/ 359274 h 2273862"/>
              <a:gd name="connsiteX6" fmla="*/ 1364981 w 1847464"/>
              <a:gd name="connsiteY6" fmla="*/ 811992 h 2273862"/>
              <a:gd name="connsiteX7" fmla="*/ 1607028 w 1847464"/>
              <a:gd name="connsiteY7" fmla="*/ 610285 h 2273862"/>
              <a:gd name="connsiteX8" fmla="*/ 1844122 w 1847464"/>
              <a:gd name="connsiteY8" fmla="*/ 1521146 h 2273862"/>
              <a:gd name="connsiteX9" fmla="*/ 1284299 w 1847464"/>
              <a:gd name="connsiteY9" fmla="*/ 2241861 h 2273862"/>
              <a:gd name="connsiteX10" fmla="*/ 904007 w 1847464"/>
              <a:gd name="connsiteY10" fmla="*/ 1652314 h 2273862"/>
              <a:gd name="connsiteX11" fmla="*/ 670217 w 1847464"/>
              <a:gd name="connsiteY11" fmla="*/ 2273238 h 2273862"/>
              <a:gd name="connsiteX12" fmla="*/ 40092 w 1847464"/>
              <a:gd name="connsiteY12" fmla="*/ 1552522 h 2273862"/>
              <a:gd name="connsiteX0" fmla="*/ 40092 w 1857496"/>
              <a:gd name="connsiteY0" fmla="*/ 1552522 h 2273862"/>
              <a:gd name="connsiteX1" fmla="*/ 136817 w 1857496"/>
              <a:gd name="connsiteY1" fmla="*/ 946461 h 2273862"/>
              <a:gd name="connsiteX2" fmla="*/ 307146 w 1857496"/>
              <a:gd name="connsiteY2" fmla="*/ 1004733 h 2273862"/>
              <a:gd name="connsiteX3" fmla="*/ 616428 w 1857496"/>
              <a:gd name="connsiteY3" fmla="*/ 435474 h 2273862"/>
              <a:gd name="connsiteX4" fmla="*/ 729195 w 1857496"/>
              <a:gd name="connsiteY4" fmla="*/ 448 h 2273862"/>
              <a:gd name="connsiteX5" fmla="*/ 1176722 w 1857496"/>
              <a:gd name="connsiteY5" fmla="*/ 359274 h 2273862"/>
              <a:gd name="connsiteX6" fmla="*/ 1364981 w 1857496"/>
              <a:gd name="connsiteY6" fmla="*/ 811992 h 2273862"/>
              <a:gd name="connsiteX7" fmla="*/ 1607028 w 1857496"/>
              <a:gd name="connsiteY7" fmla="*/ 610285 h 2273862"/>
              <a:gd name="connsiteX8" fmla="*/ 1642887 w 1857496"/>
              <a:gd name="connsiteY8" fmla="*/ 865779 h 2273862"/>
              <a:gd name="connsiteX9" fmla="*/ 1844122 w 1857496"/>
              <a:gd name="connsiteY9" fmla="*/ 1521146 h 2273862"/>
              <a:gd name="connsiteX10" fmla="*/ 1284299 w 1857496"/>
              <a:gd name="connsiteY10" fmla="*/ 2241861 h 2273862"/>
              <a:gd name="connsiteX11" fmla="*/ 904007 w 1857496"/>
              <a:gd name="connsiteY11" fmla="*/ 1652314 h 2273862"/>
              <a:gd name="connsiteX12" fmla="*/ 670217 w 1857496"/>
              <a:gd name="connsiteY12" fmla="*/ 2273238 h 2273862"/>
              <a:gd name="connsiteX13" fmla="*/ 40092 w 1857496"/>
              <a:gd name="connsiteY13" fmla="*/ 1552522 h 2273862"/>
              <a:gd name="connsiteX0" fmla="*/ 40092 w 1857496"/>
              <a:gd name="connsiteY0" fmla="*/ 1552522 h 2292342"/>
              <a:gd name="connsiteX1" fmla="*/ 136817 w 1857496"/>
              <a:gd name="connsiteY1" fmla="*/ 946461 h 2292342"/>
              <a:gd name="connsiteX2" fmla="*/ 307146 w 1857496"/>
              <a:gd name="connsiteY2" fmla="*/ 1004733 h 2292342"/>
              <a:gd name="connsiteX3" fmla="*/ 616428 w 1857496"/>
              <a:gd name="connsiteY3" fmla="*/ 435474 h 2292342"/>
              <a:gd name="connsiteX4" fmla="*/ 729195 w 1857496"/>
              <a:gd name="connsiteY4" fmla="*/ 448 h 2292342"/>
              <a:gd name="connsiteX5" fmla="*/ 1176722 w 1857496"/>
              <a:gd name="connsiteY5" fmla="*/ 359274 h 2292342"/>
              <a:gd name="connsiteX6" fmla="*/ 1364981 w 1857496"/>
              <a:gd name="connsiteY6" fmla="*/ 811992 h 2292342"/>
              <a:gd name="connsiteX7" fmla="*/ 1607028 w 1857496"/>
              <a:gd name="connsiteY7" fmla="*/ 610285 h 2292342"/>
              <a:gd name="connsiteX8" fmla="*/ 1642887 w 1857496"/>
              <a:gd name="connsiteY8" fmla="*/ 865779 h 2292342"/>
              <a:gd name="connsiteX9" fmla="*/ 1844122 w 1857496"/>
              <a:gd name="connsiteY9" fmla="*/ 1521146 h 2292342"/>
              <a:gd name="connsiteX10" fmla="*/ 1284299 w 1857496"/>
              <a:gd name="connsiteY10" fmla="*/ 2241861 h 2292342"/>
              <a:gd name="connsiteX11" fmla="*/ 904007 w 1857496"/>
              <a:gd name="connsiteY11" fmla="*/ 1652314 h 2292342"/>
              <a:gd name="connsiteX12" fmla="*/ 670217 w 1857496"/>
              <a:gd name="connsiteY12" fmla="*/ 2291732 h 2292342"/>
              <a:gd name="connsiteX13" fmla="*/ 40092 w 1857496"/>
              <a:gd name="connsiteY13" fmla="*/ 1552522 h 2292342"/>
              <a:gd name="connsiteX0" fmla="*/ 40092 w 1857496"/>
              <a:gd name="connsiteY0" fmla="*/ 1552522 h 2292146"/>
              <a:gd name="connsiteX1" fmla="*/ 136817 w 1857496"/>
              <a:gd name="connsiteY1" fmla="*/ 946461 h 2292146"/>
              <a:gd name="connsiteX2" fmla="*/ 307146 w 1857496"/>
              <a:gd name="connsiteY2" fmla="*/ 1004733 h 2292146"/>
              <a:gd name="connsiteX3" fmla="*/ 616428 w 1857496"/>
              <a:gd name="connsiteY3" fmla="*/ 435474 h 2292146"/>
              <a:gd name="connsiteX4" fmla="*/ 729195 w 1857496"/>
              <a:gd name="connsiteY4" fmla="*/ 448 h 2292146"/>
              <a:gd name="connsiteX5" fmla="*/ 1176722 w 1857496"/>
              <a:gd name="connsiteY5" fmla="*/ 359274 h 2292146"/>
              <a:gd name="connsiteX6" fmla="*/ 1364981 w 1857496"/>
              <a:gd name="connsiteY6" fmla="*/ 811992 h 2292146"/>
              <a:gd name="connsiteX7" fmla="*/ 1607028 w 1857496"/>
              <a:gd name="connsiteY7" fmla="*/ 610285 h 2292146"/>
              <a:gd name="connsiteX8" fmla="*/ 1642887 w 1857496"/>
              <a:gd name="connsiteY8" fmla="*/ 865779 h 2292146"/>
              <a:gd name="connsiteX9" fmla="*/ 1844122 w 1857496"/>
              <a:gd name="connsiteY9" fmla="*/ 1521146 h 2292146"/>
              <a:gd name="connsiteX10" fmla="*/ 1284299 w 1857496"/>
              <a:gd name="connsiteY10" fmla="*/ 2241861 h 2292146"/>
              <a:gd name="connsiteX11" fmla="*/ 922501 w 1857496"/>
              <a:gd name="connsiteY11" fmla="*/ 1335870 h 2292146"/>
              <a:gd name="connsiteX12" fmla="*/ 670217 w 1857496"/>
              <a:gd name="connsiteY12" fmla="*/ 2291732 h 2292146"/>
              <a:gd name="connsiteX13" fmla="*/ 40092 w 1857496"/>
              <a:gd name="connsiteY13" fmla="*/ 1552522 h 2292146"/>
              <a:gd name="connsiteX0" fmla="*/ 40092 w 1857496"/>
              <a:gd name="connsiteY0" fmla="*/ 1552522 h 2294419"/>
              <a:gd name="connsiteX1" fmla="*/ 136817 w 1857496"/>
              <a:gd name="connsiteY1" fmla="*/ 946461 h 2294419"/>
              <a:gd name="connsiteX2" fmla="*/ 307146 w 1857496"/>
              <a:gd name="connsiteY2" fmla="*/ 1004733 h 2294419"/>
              <a:gd name="connsiteX3" fmla="*/ 616428 w 1857496"/>
              <a:gd name="connsiteY3" fmla="*/ 435474 h 2294419"/>
              <a:gd name="connsiteX4" fmla="*/ 729195 w 1857496"/>
              <a:gd name="connsiteY4" fmla="*/ 448 h 2294419"/>
              <a:gd name="connsiteX5" fmla="*/ 1176722 w 1857496"/>
              <a:gd name="connsiteY5" fmla="*/ 359274 h 2294419"/>
              <a:gd name="connsiteX6" fmla="*/ 1364981 w 1857496"/>
              <a:gd name="connsiteY6" fmla="*/ 811992 h 2294419"/>
              <a:gd name="connsiteX7" fmla="*/ 1607028 w 1857496"/>
              <a:gd name="connsiteY7" fmla="*/ 610285 h 2294419"/>
              <a:gd name="connsiteX8" fmla="*/ 1642887 w 1857496"/>
              <a:gd name="connsiteY8" fmla="*/ 865779 h 2294419"/>
              <a:gd name="connsiteX9" fmla="*/ 1844122 w 1857496"/>
              <a:gd name="connsiteY9" fmla="*/ 1521146 h 2294419"/>
              <a:gd name="connsiteX10" fmla="*/ 1284299 w 1857496"/>
              <a:gd name="connsiteY10" fmla="*/ 2241861 h 2294419"/>
              <a:gd name="connsiteX11" fmla="*/ 922501 w 1857496"/>
              <a:gd name="connsiteY11" fmla="*/ 1335870 h 2294419"/>
              <a:gd name="connsiteX12" fmla="*/ 644672 w 1857496"/>
              <a:gd name="connsiteY12" fmla="*/ 1796608 h 2294419"/>
              <a:gd name="connsiteX13" fmla="*/ 670217 w 1857496"/>
              <a:gd name="connsiteY13" fmla="*/ 2291732 h 2294419"/>
              <a:gd name="connsiteX14" fmla="*/ 40092 w 1857496"/>
              <a:gd name="connsiteY14" fmla="*/ 1552522 h 2294419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926915 w 1857800"/>
              <a:gd name="connsiteY11" fmla="*/ 1339980 h 2287227"/>
              <a:gd name="connsiteX12" fmla="*/ 636756 w 1857800"/>
              <a:gd name="connsiteY12" fmla="*/ 1794554 h 2287227"/>
              <a:gd name="connsiteX13" fmla="*/ 674630 w 1857800"/>
              <a:gd name="connsiteY13" fmla="*/ 2281458 h 2287227"/>
              <a:gd name="connsiteX14" fmla="*/ 40396 w 1857800"/>
              <a:gd name="connsiteY14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03665"/>
              <a:gd name="connsiteY0" fmla="*/ 1552522 h 2287227"/>
              <a:gd name="connsiteX1" fmla="*/ 137121 w 1803665"/>
              <a:gd name="connsiteY1" fmla="*/ 946461 h 2287227"/>
              <a:gd name="connsiteX2" fmla="*/ 307450 w 1803665"/>
              <a:gd name="connsiteY2" fmla="*/ 1004733 h 2287227"/>
              <a:gd name="connsiteX3" fmla="*/ 616732 w 1803665"/>
              <a:gd name="connsiteY3" fmla="*/ 435474 h 2287227"/>
              <a:gd name="connsiteX4" fmla="*/ 729499 w 1803665"/>
              <a:gd name="connsiteY4" fmla="*/ 448 h 2287227"/>
              <a:gd name="connsiteX5" fmla="*/ 1177026 w 1803665"/>
              <a:gd name="connsiteY5" fmla="*/ 359274 h 2287227"/>
              <a:gd name="connsiteX6" fmla="*/ 1365285 w 1803665"/>
              <a:gd name="connsiteY6" fmla="*/ 811992 h 2287227"/>
              <a:gd name="connsiteX7" fmla="*/ 1607332 w 1803665"/>
              <a:gd name="connsiteY7" fmla="*/ 610285 h 2287227"/>
              <a:gd name="connsiteX8" fmla="*/ 1643191 w 1803665"/>
              <a:gd name="connsiteY8" fmla="*/ 865779 h 2287227"/>
              <a:gd name="connsiteX9" fmla="*/ 1799220 w 1803665"/>
              <a:gd name="connsiteY9" fmla="*/ 1558133 h 2287227"/>
              <a:gd name="connsiteX10" fmla="*/ 1257890 w 1803665"/>
              <a:gd name="connsiteY10" fmla="*/ 2241861 h 2287227"/>
              <a:gd name="connsiteX11" fmla="*/ 1222383 w 1803665"/>
              <a:gd name="connsiteY11" fmla="*/ 1753457 h 2287227"/>
              <a:gd name="connsiteX12" fmla="*/ 924860 w 1803665"/>
              <a:gd name="connsiteY12" fmla="*/ 1354364 h 2287227"/>
              <a:gd name="connsiteX13" fmla="*/ 636756 w 1803665"/>
              <a:gd name="connsiteY13" fmla="*/ 1794554 h 2287227"/>
              <a:gd name="connsiteX14" fmla="*/ 674630 w 1803665"/>
              <a:gd name="connsiteY14" fmla="*/ 2281458 h 2287227"/>
              <a:gd name="connsiteX15" fmla="*/ 40396 w 1803665"/>
              <a:gd name="connsiteY15" fmla="*/ 1552522 h 2287227"/>
              <a:gd name="connsiteX0" fmla="*/ 40396 w 1800471"/>
              <a:gd name="connsiteY0" fmla="*/ 1552522 h 2287227"/>
              <a:gd name="connsiteX1" fmla="*/ 137121 w 1800471"/>
              <a:gd name="connsiteY1" fmla="*/ 946461 h 2287227"/>
              <a:gd name="connsiteX2" fmla="*/ 307450 w 1800471"/>
              <a:gd name="connsiteY2" fmla="*/ 1004733 h 2287227"/>
              <a:gd name="connsiteX3" fmla="*/ 616732 w 1800471"/>
              <a:gd name="connsiteY3" fmla="*/ 435474 h 2287227"/>
              <a:gd name="connsiteX4" fmla="*/ 729499 w 1800471"/>
              <a:gd name="connsiteY4" fmla="*/ 448 h 2287227"/>
              <a:gd name="connsiteX5" fmla="*/ 1177026 w 1800471"/>
              <a:gd name="connsiteY5" fmla="*/ 359274 h 2287227"/>
              <a:gd name="connsiteX6" fmla="*/ 1365285 w 1800471"/>
              <a:gd name="connsiteY6" fmla="*/ 811992 h 2287227"/>
              <a:gd name="connsiteX7" fmla="*/ 1607332 w 1800471"/>
              <a:gd name="connsiteY7" fmla="*/ 610285 h 2287227"/>
              <a:gd name="connsiteX8" fmla="*/ 1643191 w 1800471"/>
              <a:gd name="connsiteY8" fmla="*/ 865779 h 2287227"/>
              <a:gd name="connsiteX9" fmla="*/ 1799220 w 1800471"/>
              <a:gd name="connsiteY9" fmla="*/ 1558133 h 2287227"/>
              <a:gd name="connsiteX10" fmla="*/ 1257890 w 1800471"/>
              <a:gd name="connsiteY10" fmla="*/ 2241861 h 2287227"/>
              <a:gd name="connsiteX11" fmla="*/ 1222383 w 1800471"/>
              <a:gd name="connsiteY11" fmla="*/ 1753457 h 2287227"/>
              <a:gd name="connsiteX12" fmla="*/ 924860 w 1800471"/>
              <a:gd name="connsiteY12" fmla="*/ 1354364 h 2287227"/>
              <a:gd name="connsiteX13" fmla="*/ 636756 w 1800471"/>
              <a:gd name="connsiteY13" fmla="*/ 1794554 h 2287227"/>
              <a:gd name="connsiteX14" fmla="*/ 674630 w 1800471"/>
              <a:gd name="connsiteY14" fmla="*/ 2281458 h 2287227"/>
              <a:gd name="connsiteX15" fmla="*/ 40396 w 1800471"/>
              <a:gd name="connsiteY15" fmla="*/ 1552522 h 2287227"/>
              <a:gd name="connsiteX0" fmla="*/ 40396 w 1808639"/>
              <a:gd name="connsiteY0" fmla="*/ 1552522 h 2287227"/>
              <a:gd name="connsiteX1" fmla="*/ 137121 w 1808639"/>
              <a:gd name="connsiteY1" fmla="*/ 946461 h 2287227"/>
              <a:gd name="connsiteX2" fmla="*/ 307450 w 1808639"/>
              <a:gd name="connsiteY2" fmla="*/ 1004733 h 2287227"/>
              <a:gd name="connsiteX3" fmla="*/ 616732 w 1808639"/>
              <a:gd name="connsiteY3" fmla="*/ 435474 h 2287227"/>
              <a:gd name="connsiteX4" fmla="*/ 729499 w 1808639"/>
              <a:gd name="connsiteY4" fmla="*/ 448 h 2287227"/>
              <a:gd name="connsiteX5" fmla="*/ 1177026 w 1808639"/>
              <a:gd name="connsiteY5" fmla="*/ 359274 h 2287227"/>
              <a:gd name="connsiteX6" fmla="*/ 1365285 w 1808639"/>
              <a:gd name="connsiteY6" fmla="*/ 811992 h 2287227"/>
              <a:gd name="connsiteX7" fmla="*/ 1607332 w 1808639"/>
              <a:gd name="connsiteY7" fmla="*/ 610285 h 2287227"/>
              <a:gd name="connsiteX8" fmla="*/ 1643191 w 1808639"/>
              <a:gd name="connsiteY8" fmla="*/ 865779 h 2287227"/>
              <a:gd name="connsiteX9" fmla="*/ 1807440 w 1808639"/>
              <a:gd name="connsiteY9" fmla="*/ 1558133 h 2287227"/>
              <a:gd name="connsiteX10" fmla="*/ 1257890 w 1808639"/>
              <a:gd name="connsiteY10" fmla="*/ 2241861 h 2287227"/>
              <a:gd name="connsiteX11" fmla="*/ 1222383 w 1808639"/>
              <a:gd name="connsiteY11" fmla="*/ 1753457 h 2287227"/>
              <a:gd name="connsiteX12" fmla="*/ 924860 w 1808639"/>
              <a:gd name="connsiteY12" fmla="*/ 1354364 h 2287227"/>
              <a:gd name="connsiteX13" fmla="*/ 636756 w 1808639"/>
              <a:gd name="connsiteY13" fmla="*/ 1794554 h 2287227"/>
              <a:gd name="connsiteX14" fmla="*/ 674630 w 1808639"/>
              <a:gd name="connsiteY14" fmla="*/ 2281458 h 2287227"/>
              <a:gd name="connsiteX15" fmla="*/ 40396 w 1808639"/>
              <a:gd name="connsiteY15" fmla="*/ 1552522 h 2287227"/>
              <a:gd name="connsiteX0" fmla="*/ 40396 w 1808113"/>
              <a:gd name="connsiteY0" fmla="*/ 1552522 h 2287227"/>
              <a:gd name="connsiteX1" fmla="*/ 137121 w 1808113"/>
              <a:gd name="connsiteY1" fmla="*/ 946461 h 2287227"/>
              <a:gd name="connsiteX2" fmla="*/ 307450 w 1808113"/>
              <a:gd name="connsiteY2" fmla="*/ 1004733 h 2287227"/>
              <a:gd name="connsiteX3" fmla="*/ 616732 w 1808113"/>
              <a:gd name="connsiteY3" fmla="*/ 435474 h 2287227"/>
              <a:gd name="connsiteX4" fmla="*/ 729499 w 1808113"/>
              <a:gd name="connsiteY4" fmla="*/ 448 h 2287227"/>
              <a:gd name="connsiteX5" fmla="*/ 1177026 w 1808113"/>
              <a:gd name="connsiteY5" fmla="*/ 359274 h 2287227"/>
              <a:gd name="connsiteX6" fmla="*/ 1365285 w 1808113"/>
              <a:gd name="connsiteY6" fmla="*/ 811992 h 2287227"/>
              <a:gd name="connsiteX7" fmla="*/ 1607332 w 1808113"/>
              <a:gd name="connsiteY7" fmla="*/ 610285 h 2287227"/>
              <a:gd name="connsiteX8" fmla="*/ 1643191 w 1808113"/>
              <a:gd name="connsiteY8" fmla="*/ 865779 h 2287227"/>
              <a:gd name="connsiteX9" fmla="*/ 1807440 w 1808113"/>
              <a:gd name="connsiteY9" fmla="*/ 1558133 h 2287227"/>
              <a:gd name="connsiteX10" fmla="*/ 1257890 w 1808113"/>
              <a:gd name="connsiteY10" fmla="*/ 2241861 h 2287227"/>
              <a:gd name="connsiteX11" fmla="*/ 1222383 w 1808113"/>
              <a:gd name="connsiteY11" fmla="*/ 1753457 h 2287227"/>
              <a:gd name="connsiteX12" fmla="*/ 924860 w 1808113"/>
              <a:gd name="connsiteY12" fmla="*/ 1354364 h 2287227"/>
              <a:gd name="connsiteX13" fmla="*/ 636756 w 1808113"/>
              <a:gd name="connsiteY13" fmla="*/ 1794554 h 2287227"/>
              <a:gd name="connsiteX14" fmla="*/ 674630 w 1808113"/>
              <a:gd name="connsiteY14" fmla="*/ 2281458 h 2287227"/>
              <a:gd name="connsiteX15" fmla="*/ 40396 w 1808113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6624 h 2291329"/>
              <a:gd name="connsiteX1" fmla="*/ 137121 w 1807440"/>
              <a:gd name="connsiteY1" fmla="*/ 950563 h 2291329"/>
              <a:gd name="connsiteX2" fmla="*/ 307450 w 1807440"/>
              <a:gd name="connsiteY2" fmla="*/ 1008835 h 2291329"/>
              <a:gd name="connsiteX3" fmla="*/ 616732 w 1807440"/>
              <a:gd name="connsiteY3" fmla="*/ 439576 h 2291329"/>
              <a:gd name="connsiteX4" fmla="*/ 651415 w 1807440"/>
              <a:gd name="connsiteY4" fmla="*/ 440 h 2291329"/>
              <a:gd name="connsiteX5" fmla="*/ 1177026 w 1807440"/>
              <a:gd name="connsiteY5" fmla="*/ 363376 h 2291329"/>
              <a:gd name="connsiteX6" fmla="*/ 1365285 w 1807440"/>
              <a:gd name="connsiteY6" fmla="*/ 816094 h 2291329"/>
              <a:gd name="connsiteX7" fmla="*/ 1623770 w 1807440"/>
              <a:gd name="connsiteY7" fmla="*/ 622606 h 2291329"/>
              <a:gd name="connsiteX8" fmla="*/ 1626752 w 1807440"/>
              <a:gd name="connsiteY8" fmla="*/ 863717 h 2291329"/>
              <a:gd name="connsiteX9" fmla="*/ 1807440 w 1807440"/>
              <a:gd name="connsiteY9" fmla="*/ 1562235 h 2291329"/>
              <a:gd name="connsiteX10" fmla="*/ 1257890 w 1807440"/>
              <a:gd name="connsiteY10" fmla="*/ 2245963 h 2291329"/>
              <a:gd name="connsiteX11" fmla="*/ 1222383 w 1807440"/>
              <a:gd name="connsiteY11" fmla="*/ 1757559 h 2291329"/>
              <a:gd name="connsiteX12" fmla="*/ 924860 w 1807440"/>
              <a:gd name="connsiteY12" fmla="*/ 1358466 h 2291329"/>
              <a:gd name="connsiteX13" fmla="*/ 636756 w 1807440"/>
              <a:gd name="connsiteY13" fmla="*/ 1798656 h 2291329"/>
              <a:gd name="connsiteX14" fmla="*/ 674630 w 1807440"/>
              <a:gd name="connsiteY14" fmla="*/ 2285560 h 2291329"/>
              <a:gd name="connsiteX15" fmla="*/ 40396 w 1807440"/>
              <a:gd name="connsiteY15" fmla="*/ 1556624 h 2291329"/>
              <a:gd name="connsiteX0" fmla="*/ 40396 w 1807440"/>
              <a:gd name="connsiteY0" fmla="*/ 1556864 h 2291569"/>
              <a:gd name="connsiteX1" fmla="*/ 137121 w 1807440"/>
              <a:gd name="connsiteY1" fmla="*/ 950803 h 2291569"/>
              <a:gd name="connsiteX2" fmla="*/ 307450 w 1807440"/>
              <a:gd name="connsiteY2" fmla="*/ 1009075 h 2291569"/>
              <a:gd name="connsiteX3" fmla="*/ 616732 w 1807440"/>
              <a:gd name="connsiteY3" fmla="*/ 439816 h 2291569"/>
              <a:gd name="connsiteX4" fmla="*/ 651415 w 1807440"/>
              <a:gd name="connsiteY4" fmla="*/ 680 h 2291569"/>
              <a:gd name="connsiteX5" fmla="*/ 1172917 w 1807440"/>
              <a:gd name="connsiteY5" fmla="*/ 347177 h 2291569"/>
              <a:gd name="connsiteX6" fmla="*/ 1365285 w 1807440"/>
              <a:gd name="connsiteY6" fmla="*/ 816334 h 2291569"/>
              <a:gd name="connsiteX7" fmla="*/ 1623770 w 1807440"/>
              <a:gd name="connsiteY7" fmla="*/ 622846 h 2291569"/>
              <a:gd name="connsiteX8" fmla="*/ 1626752 w 1807440"/>
              <a:gd name="connsiteY8" fmla="*/ 863957 h 2291569"/>
              <a:gd name="connsiteX9" fmla="*/ 1807440 w 1807440"/>
              <a:gd name="connsiteY9" fmla="*/ 1562475 h 2291569"/>
              <a:gd name="connsiteX10" fmla="*/ 1257890 w 1807440"/>
              <a:gd name="connsiteY10" fmla="*/ 2246203 h 2291569"/>
              <a:gd name="connsiteX11" fmla="*/ 1222383 w 1807440"/>
              <a:gd name="connsiteY11" fmla="*/ 1757799 h 2291569"/>
              <a:gd name="connsiteX12" fmla="*/ 924860 w 1807440"/>
              <a:gd name="connsiteY12" fmla="*/ 1358706 h 2291569"/>
              <a:gd name="connsiteX13" fmla="*/ 636756 w 1807440"/>
              <a:gd name="connsiteY13" fmla="*/ 1798896 h 2291569"/>
              <a:gd name="connsiteX14" fmla="*/ 674630 w 1807440"/>
              <a:gd name="connsiteY14" fmla="*/ 2285800 h 2291569"/>
              <a:gd name="connsiteX15" fmla="*/ 40396 w 1807440"/>
              <a:gd name="connsiteY15" fmla="*/ 1556864 h 2291569"/>
              <a:gd name="connsiteX0" fmla="*/ 40396 w 1807440"/>
              <a:gd name="connsiteY0" fmla="*/ 1556933 h 2291638"/>
              <a:gd name="connsiteX1" fmla="*/ 137121 w 1807440"/>
              <a:gd name="connsiteY1" fmla="*/ 950872 h 2291638"/>
              <a:gd name="connsiteX2" fmla="*/ 307450 w 1807440"/>
              <a:gd name="connsiteY2" fmla="*/ 1009144 h 2291638"/>
              <a:gd name="connsiteX3" fmla="*/ 616732 w 1807440"/>
              <a:gd name="connsiteY3" fmla="*/ 439885 h 2291638"/>
              <a:gd name="connsiteX4" fmla="*/ 651415 w 1807440"/>
              <a:gd name="connsiteY4" fmla="*/ 749 h 2291638"/>
              <a:gd name="connsiteX5" fmla="*/ 1172917 w 1807440"/>
              <a:gd name="connsiteY5" fmla="*/ 347246 h 2291638"/>
              <a:gd name="connsiteX6" fmla="*/ 1365285 w 1807440"/>
              <a:gd name="connsiteY6" fmla="*/ 816403 h 2291638"/>
              <a:gd name="connsiteX7" fmla="*/ 1623770 w 1807440"/>
              <a:gd name="connsiteY7" fmla="*/ 622915 h 2291638"/>
              <a:gd name="connsiteX8" fmla="*/ 1626752 w 1807440"/>
              <a:gd name="connsiteY8" fmla="*/ 864026 h 2291638"/>
              <a:gd name="connsiteX9" fmla="*/ 1807440 w 1807440"/>
              <a:gd name="connsiteY9" fmla="*/ 1562544 h 2291638"/>
              <a:gd name="connsiteX10" fmla="*/ 1257890 w 1807440"/>
              <a:gd name="connsiteY10" fmla="*/ 2246272 h 2291638"/>
              <a:gd name="connsiteX11" fmla="*/ 1222383 w 1807440"/>
              <a:gd name="connsiteY11" fmla="*/ 1757868 h 2291638"/>
              <a:gd name="connsiteX12" fmla="*/ 924860 w 1807440"/>
              <a:gd name="connsiteY12" fmla="*/ 1358775 h 2291638"/>
              <a:gd name="connsiteX13" fmla="*/ 636756 w 1807440"/>
              <a:gd name="connsiteY13" fmla="*/ 1798965 h 2291638"/>
              <a:gd name="connsiteX14" fmla="*/ 674630 w 1807440"/>
              <a:gd name="connsiteY14" fmla="*/ 2285869 h 2291638"/>
              <a:gd name="connsiteX15" fmla="*/ 40396 w 1807440"/>
              <a:gd name="connsiteY15" fmla="*/ 1556933 h 2291638"/>
              <a:gd name="connsiteX0" fmla="*/ 40396 w 1807440"/>
              <a:gd name="connsiteY0" fmla="*/ 1563078 h 2297783"/>
              <a:gd name="connsiteX1" fmla="*/ 137121 w 1807440"/>
              <a:gd name="connsiteY1" fmla="*/ 957017 h 2297783"/>
              <a:gd name="connsiteX2" fmla="*/ 307450 w 1807440"/>
              <a:gd name="connsiteY2" fmla="*/ 1015289 h 2297783"/>
              <a:gd name="connsiteX3" fmla="*/ 616732 w 1807440"/>
              <a:gd name="connsiteY3" fmla="*/ 446030 h 2297783"/>
              <a:gd name="connsiteX4" fmla="*/ 647306 w 1807440"/>
              <a:gd name="connsiteY4" fmla="*/ 730 h 2297783"/>
              <a:gd name="connsiteX5" fmla="*/ 1172917 w 1807440"/>
              <a:gd name="connsiteY5" fmla="*/ 353391 h 2297783"/>
              <a:gd name="connsiteX6" fmla="*/ 1365285 w 1807440"/>
              <a:gd name="connsiteY6" fmla="*/ 822548 h 2297783"/>
              <a:gd name="connsiteX7" fmla="*/ 1623770 w 1807440"/>
              <a:gd name="connsiteY7" fmla="*/ 629060 h 2297783"/>
              <a:gd name="connsiteX8" fmla="*/ 1626752 w 1807440"/>
              <a:gd name="connsiteY8" fmla="*/ 870171 h 2297783"/>
              <a:gd name="connsiteX9" fmla="*/ 1807440 w 1807440"/>
              <a:gd name="connsiteY9" fmla="*/ 1568689 h 2297783"/>
              <a:gd name="connsiteX10" fmla="*/ 1257890 w 1807440"/>
              <a:gd name="connsiteY10" fmla="*/ 2252417 h 2297783"/>
              <a:gd name="connsiteX11" fmla="*/ 1222383 w 1807440"/>
              <a:gd name="connsiteY11" fmla="*/ 1764013 h 2297783"/>
              <a:gd name="connsiteX12" fmla="*/ 924860 w 1807440"/>
              <a:gd name="connsiteY12" fmla="*/ 1364920 h 2297783"/>
              <a:gd name="connsiteX13" fmla="*/ 636756 w 1807440"/>
              <a:gd name="connsiteY13" fmla="*/ 1805110 h 2297783"/>
              <a:gd name="connsiteX14" fmla="*/ 674630 w 1807440"/>
              <a:gd name="connsiteY14" fmla="*/ 2292014 h 2297783"/>
              <a:gd name="connsiteX15" fmla="*/ 40396 w 1807440"/>
              <a:gd name="connsiteY15" fmla="*/ 1563078 h 2297783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47306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50800 w 1780857"/>
              <a:gd name="connsiteY0" fmla="*/ 1862855 h 2303719"/>
              <a:gd name="connsiteX1" fmla="*/ 110538 w 1780857"/>
              <a:gd name="connsiteY1" fmla="*/ 962953 h 2303719"/>
              <a:gd name="connsiteX2" fmla="*/ 233605 w 1780857"/>
              <a:gd name="connsiteY2" fmla="*/ 1052047 h 2303719"/>
              <a:gd name="connsiteX3" fmla="*/ 590149 w 1780857"/>
              <a:gd name="connsiteY3" fmla="*/ 451966 h 2303719"/>
              <a:gd name="connsiteX4" fmla="*/ 608394 w 1780857"/>
              <a:gd name="connsiteY4" fmla="*/ 6666 h 2303719"/>
              <a:gd name="connsiteX5" fmla="*/ 1146334 w 1780857"/>
              <a:gd name="connsiteY5" fmla="*/ 359327 h 2303719"/>
              <a:gd name="connsiteX6" fmla="*/ 1338702 w 1780857"/>
              <a:gd name="connsiteY6" fmla="*/ 828484 h 2303719"/>
              <a:gd name="connsiteX7" fmla="*/ 1597187 w 1780857"/>
              <a:gd name="connsiteY7" fmla="*/ 634996 h 2303719"/>
              <a:gd name="connsiteX8" fmla="*/ 1600169 w 1780857"/>
              <a:gd name="connsiteY8" fmla="*/ 876107 h 2303719"/>
              <a:gd name="connsiteX9" fmla="*/ 1780857 w 1780857"/>
              <a:gd name="connsiteY9" fmla="*/ 1574625 h 2303719"/>
              <a:gd name="connsiteX10" fmla="*/ 1231307 w 1780857"/>
              <a:gd name="connsiteY10" fmla="*/ 2258353 h 2303719"/>
              <a:gd name="connsiteX11" fmla="*/ 1195800 w 1780857"/>
              <a:gd name="connsiteY11" fmla="*/ 1769949 h 2303719"/>
              <a:gd name="connsiteX12" fmla="*/ 898277 w 1780857"/>
              <a:gd name="connsiteY12" fmla="*/ 1370856 h 2303719"/>
              <a:gd name="connsiteX13" fmla="*/ 610173 w 1780857"/>
              <a:gd name="connsiteY13" fmla="*/ 1811046 h 2303719"/>
              <a:gd name="connsiteX14" fmla="*/ 648047 w 1780857"/>
              <a:gd name="connsiteY14" fmla="*/ 2297950 h 2303719"/>
              <a:gd name="connsiteX15" fmla="*/ 50800 w 1780857"/>
              <a:gd name="connsiteY15" fmla="*/ 1862855 h 2303719"/>
              <a:gd name="connsiteX0" fmla="*/ 65197 w 1795254"/>
              <a:gd name="connsiteY0" fmla="*/ 1862855 h 2303719"/>
              <a:gd name="connsiteX1" fmla="*/ 124935 w 1795254"/>
              <a:gd name="connsiteY1" fmla="*/ 962953 h 2303719"/>
              <a:gd name="connsiteX2" fmla="*/ 248002 w 1795254"/>
              <a:gd name="connsiteY2" fmla="*/ 1052047 h 2303719"/>
              <a:gd name="connsiteX3" fmla="*/ 604546 w 1795254"/>
              <a:gd name="connsiteY3" fmla="*/ 451966 h 2303719"/>
              <a:gd name="connsiteX4" fmla="*/ 622791 w 1795254"/>
              <a:gd name="connsiteY4" fmla="*/ 6666 h 2303719"/>
              <a:gd name="connsiteX5" fmla="*/ 1160731 w 1795254"/>
              <a:gd name="connsiteY5" fmla="*/ 359327 h 2303719"/>
              <a:gd name="connsiteX6" fmla="*/ 1353099 w 1795254"/>
              <a:gd name="connsiteY6" fmla="*/ 828484 h 2303719"/>
              <a:gd name="connsiteX7" fmla="*/ 1611584 w 1795254"/>
              <a:gd name="connsiteY7" fmla="*/ 634996 h 2303719"/>
              <a:gd name="connsiteX8" fmla="*/ 1614566 w 1795254"/>
              <a:gd name="connsiteY8" fmla="*/ 876107 h 2303719"/>
              <a:gd name="connsiteX9" fmla="*/ 1795254 w 1795254"/>
              <a:gd name="connsiteY9" fmla="*/ 1574625 h 2303719"/>
              <a:gd name="connsiteX10" fmla="*/ 1245704 w 1795254"/>
              <a:gd name="connsiteY10" fmla="*/ 2258353 h 2303719"/>
              <a:gd name="connsiteX11" fmla="*/ 1210197 w 1795254"/>
              <a:gd name="connsiteY11" fmla="*/ 1769949 h 2303719"/>
              <a:gd name="connsiteX12" fmla="*/ 912674 w 1795254"/>
              <a:gd name="connsiteY12" fmla="*/ 1370856 h 2303719"/>
              <a:gd name="connsiteX13" fmla="*/ 624570 w 1795254"/>
              <a:gd name="connsiteY13" fmla="*/ 1811046 h 2303719"/>
              <a:gd name="connsiteX14" fmla="*/ 662444 w 1795254"/>
              <a:gd name="connsiteY14" fmla="*/ 2297950 h 2303719"/>
              <a:gd name="connsiteX15" fmla="*/ 65197 w 1795254"/>
              <a:gd name="connsiteY15" fmla="*/ 1862855 h 2303719"/>
              <a:gd name="connsiteX0" fmla="*/ 70749 w 1784367"/>
              <a:gd name="connsiteY0" fmla="*/ 1854636 h 2303719"/>
              <a:gd name="connsiteX1" fmla="*/ 114048 w 1784367"/>
              <a:gd name="connsiteY1" fmla="*/ 962953 h 2303719"/>
              <a:gd name="connsiteX2" fmla="*/ 237115 w 1784367"/>
              <a:gd name="connsiteY2" fmla="*/ 1052047 h 2303719"/>
              <a:gd name="connsiteX3" fmla="*/ 593659 w 1784367"/>
              <a:gd name="connsiteY3" fmla="*/ 451966 h 2303719"/>
              <a:gd name="connsiteX4" fmla="*/ 611904 w 1784367"/>
              <a:gd name="connsiteY4" fmla="*/ 6666 h 2303719"/>
              <a:gd name="connsiteX5" fmla="*/ 1149844 w 1784367"/>
              <a:gd name="connsiteY5" fmla="*/ 359327 h 2303719"/>
              <a:gd name="connsiteX6" fmla="*/ 1342212 w 1784367"/>
              <a:gd name="connsiteY6" fmla="*/ 828484 h 2303719"/>
              <a:gd name="connsiteX7" fmla="*/ 1600697 w 1784367"/>
              <a:gd name="connsiteY7" fmla="*/ 634996 h 2303719"/>
              <a:gd name="connsiteX8" fmla="*/ 1603679 w 1784367"/>
              <a:gd name="connsiteY8" fmla="*/ 876107 h 2303719"/>
              <a:gd name="connsiteX9" fmla="*/ 1784367 w 1784367"/>
              <a:gd name="connsiteY9" fmla="*/ 1574625 h 2303719"/>
              <a:gd name="connsiteX10" fmla="*/ 1234817 w 1784367"/>
              <a:gd name="connsiteY10" fmla="*/ 2258353 h 2303719"/>
              <a:gd name="connsiteX11" fmla="*/ 1199310 w 1784367"/>
              <a:gd name="connsiteY11" fmla="*/ 1769949 h 2303719"/>
              <a:gd name="connsiteX12" fmla="*/ 901787 w 1784367"/>
              <a:gd name="connsiteY12" fmla="*/ 1370856 h 2303719"/>
              <a:gd name="connsiteX13" fmla="*/ 613683 w 1784367"/>
              <a:gd name="connsiteY13" fmla="*/ 1811046 h 2303719"/>
              <a:gd name="connsiteX14" fmla="*/ 651557 w 1784367"/>
              <a:gd name="connsiteY14" fmla="*/ 2297950 h 2303719"/>
              <a:gd name="connsiteX15" fmla="*/ 70749 w 1784367"/>
              <a:gd name="connsiteY15" fmla="*/ 1854636 h 2303719"/>
              <a:gd name="connsiteX0" fmla="*/ 83189 w 1796807"/>
              <a:gd name="connsiteY0" fmla="*/ 1854636 h 2303719"/>
              <a:gd name="connsiteX1" fmla="*/ 126488 w 1796807"/>
              <a:gd name="connsiteY1" fmla="*/ 962953 h 2303719"/>
              <a:gd name="connsiteX2" fmla="*/ 249555 w 1796807"/>
              <a:gd name="connsiteY2" fmla="*/ 1052047 h 2303719"/>
              <a:gd name="connsiteX3" fmla="*/ 606099 w 1796807"/>
              <a:gd name="connsiteY3" fmla="*/ 451966 h 2303719"/>
              <a:gd name="connsiteX4" fmla="*/ 624344 w 1796807"/>
              <a:gd name="connsiteY4" fmla="*/ 6666 h 2303719"/>
              <a:gd name="connsiteX5" fmla="*/ 1162284 w 1796807"/>
              <a:gd name="connsiteY5" fmla="*/ 359327 h 2303719"/>
              <a:gd name="connsiteX6" fmla="*/ 1354652 w 1796807"/>
              <a:gd name="connsiteY6" fmla="*/ 828484 h 2303719"/>
              <a:gd name="connsiteX7" fmla="*/ 1613137 w 1796807"/>
              <a:gd name="connsiteY7" fmla="*/ 634996 h 2303719"/>
              <a:gd name="connsiteX8" fmla="*/ 1616119 w 1796807"/>
              <a:gd name="connsiteY8" fmla="*/ 876107 h 2303719"/>
              <a:gd name="connsiteX9" fmla="*/ 1796807 w 1796807"/>
              <a:gd name="connsiteY9" fmla="*/ 1574625 h 2303719"/>
              <a:gd name="connsiteX10" fmla="*/ 1247257 w 1796807"/>
              <a:gd name="connsiteY10" fmla="*/ 2258353 h 2303719"/>
              <a:gd name="connsiteX11" fmla="*/ 1211750 w 1796807"/>
              <a:gd name="connsiteY11" fmla="*/ 1769949 h 2303719"/>
              <a:gd name="connsiteX12" fmla="*/ 914227 w 1796807"/>
              <a:gd name="connsiteY12" fmla="*/ 1370856 h 2303719"/>
              <a:gd name="connsiteX13" fmla="*/ 626123 w 1796807"/>
              <a:gd name="connsiteY13" fmla="*/ 1811046 h 2303719"/>
              <a:gd name="connsiteX14" fmla="*/ 663997 w 1796807"/>
              <a:gd name="connsiteY14" fmla="*/ 2297950 h 2303719"/>
              <a:gd name="connsiteX15" fmla="*/ 83189 w 1796807"/>
              <a:gd name="connsiteY15" fmla="*/ 1854636 h 2303719"/>
              <a:gd name="connsiteX0" fmla="*/ 93035 w 1806653"/>
              <a:gd name="connsiteY0" fmla="*/ 1854636 h 2303719"/>
              <a:gd name="connsiteX1" fmla="*/ 136334 w 1806653"/>
              <a:gd name="connsiteY1" fmla="*/ 962953 h 2303719"/>
              <a:gd name="connsiteX2" fmla="*/ 259401 w 1806653"/>
              <a:gd name="connsiteY2" fmla="*/ 1052047 h 2303719"/>
              <a:gd name="connsiteX3" fmla="*/ 615945 w 1806653"/>
              <a:gd name="connsiteY3" fmla="*/ 451966 h 2303719"/>
              <a:gd name="connsiteX4" fmla="*/ 634190 w 1806653"/>
              <a:gd name="connsiteY4" fmla="*/ 6666 h 2303719"/>
              <a:gd name="connsiteX5" fmla="*/ 1172130 w 1806653"/>
              <a:gd name="connsiteY5" fmla="*/ 359327 h 2303719"/>
              <a:gd name="connsiteX6" fmla="*/ 1364498 w 1806653"/>
              <a:gd name="connsiteY6" fmla="*/ 828484 h 2303719"/>
              <a:gd name="connsiteX7" fmla="*/ 1622983 w 1806653"/>
              <a:gd name="connsiteY7" fmla="*/ 634996 h 2303719"/>
              <a:gd name="connsiteX8" fmla="*/ 1625965 w 1806653"/>
              <a:gd name="connsiteY8" fmla="*/ 876107 h 2303719"/>
              <a:gd name="connsiteX9" fmla="*/ 1806653 w 1806653"/>
              <a:gd name="connsiteY9" fmla="*/ 1574625 h 2303719"/>
              <a:gd name="connsiteX10" fmla="*/ 1257103 w 1806653"/>
              <a:gd name="connsiteY10" fmla="*/ 2258353 h 2303719"/>
              <a:gd name="connsiteX11" fmla="*/ 1221596 w 1806653"/>
              <a:gd name="connsiteY11" fmla="*/ 1769949 h 2303719"/>
              <a:gd name="connsiteX12" fmla="*/ 924073 w 1806653"/>
              <a:gd name="connsiteY12" fmla="*/ 1370856 h 2303719"/>
              <a:gd name="connsiteX13" fmla="*/ 635969 w 1806653"/>
              <a:gd name="connsiteY13" fmla="*/ 1811046 h 2303719"/>
              <a:gd name="connsiteX14" fmla="*/ 673843 w 1806653"/>
              <a:gd name="connsiteY14" fmla="*/ 2297950 h 2303719"/>
              <a:gd name="connsiteX15" fmla="*/ 93035 w 1806653"/>
              <a:gd name="connsiteY15" fmla="*/ 1854636 h 23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6653" h="2303719">
                <a:moveTo>
                  <a:pt x="93035" y="1854636"/>
                </a:moveTo>
                <a:cubicBezTo>
                  <a:pt x="-80797" y="1531450"/>
                  <a:pt x="21484" y="1221632"/>
                  <a:pt x="136334" y="962953"/>
                </a:cubicBezTo>
                <a:cubicBezTo>
                  <a:pt x="164408" y="834302"/>
                  <a:pt x="185329" y="1236429"/>
                  <a:pt x="259401" y="1052047"/>
                </a:cubicBezTo>
                <a:cubicBezTo>
                  <a:pt x="247434" y="959783"/>
                  <a:pt x="496288" y="674828"/>
                  <a:pt x="615945" y="451966"/>
                </a:cubicBezTo>
                <a:cubicBezTo>
                  <a:pt x="721219" y="157185"/>
                  <a:pt x="625741" y="59093"/>
                  <a:pt x="634190" y="6666"/>
                </a:cubicBezTo>
                <a:cubicBezTo>
                  <a:pt x="642639" y="-45761"/>
                  <a:pt x="1071771" y="224065"/>
                  <a:pt x="1172130" y="359327"/>
                </a:cubicBezTo>
                <a:cubicBezTo>
                  <a:pt x="1284818" y="469931"/>
                  <a:pt x="1315939" y="732861"/>
                  <a:pt x="1364498" y="828484"/>
                </a:cubicBezTo>
                <a:cubicBezTo>
                  <a:pt x="1413057" y="924107"/>
                  <a:pt x="1368196" y="704302"/>
                  <a:pt x="1622983" y="634996"/>
                </a:cubicBezTo>
                <a:cubicBezTo>
                  <a:pt x="1651738" y="656102"/>
                  <a:pt x="1615217" y="687310"/>
                  <a:pt x="1625965" y="876107"/>
                </a:cubicBezTo>
                <a:cubicBezTo>
                  <a:pt x="1696304" y="1038191"/>
                  <a:pt x="1801594" y="1260844"/>
                  <a:pt x="1806653" y="1574625"/>
                </a:cubicBezTo>
                <a:cubicBezTo>
                  <a:pt x="1782943" y="1785664"/>
                  <a:pt x="1652904" y="2127852"/>
                  <a:pt x="1257103" y="2258353"/>
                </a:cubicBezTo>
                <a:cubicBezTo>
                  <a:pt x="1151032" y="2251180"/>
                  <a:pt x="1400391" y="2088759"/>
                  <a:pt x="1221596" y="1769949"/>
                </a:cubicBezTo>
                <a:cubicBezTo>
                  <a:pt x="1213351" y="1722377"/>
                  <a:pt x="997020" y="1386609"/>
                  <a:pt x="924073" y="1370856"/>
                </a:cubicBezTo>
                <a:cubicBezTo>
                  <a:pt x="851126" y="1355103"/>
                  <a:pt x="867059" y="1546939"/>
                  <a:pt x="635969" y="1811046"/>
                </a:cubicBezTo>
                <a:cubicBezTo>
                  <a:pt x="456248" y="2188168"/>
                  <a:pt x="799949" y="2335891"/>
                  <a:pt x="673843" y="2297950"/>
                </a:cubicBezTo>
                <a:cubicBezTo>
                  <a:pt x="594104" y="2274594"/>
                  <a:pt x="266867" y="2177822"/>
                  <a:pt x="93035" y="1854636"/>
                </a:cubicBezTo>
                <a:close/>
              </a:path>
            </a:pathLst>
          </a:custGeom>
          <a:gradFill>
            <a:gsLst>
              <a:gs pos="100000">
                <a:srgbClr val="C00000">
                  <a:alpha val="85000"/>
                </a:srgbClr>
              </a:gs>
              <a:gs pos="73000">
                <a:srgbClr val="C40000">
                  <a:alpha val="90000"/>
                </a:srgbClr>
              </a:gs>
              <a:gs pos="50000">
                <a:srgbClr val="FF2F2F">
                  <a:alpha val="90000"/>
                </a:srgbClr>
              </a:gs>
              <a:gs pos="0">
                <a:srgbClr val="FFB9B9">
                  <a:alpha val="90000"/>
                </a:srgbClr>
              </a:gs>
            </a:gsLst>
            <a:lin ang="5400000" scaled="1"/>
          </a:gradFill>
          <a:ln>
            <a:noFill/>
          </a:ln>
          <a:effectLst>
            <a:glow rad="635000">
              <a:srgbClr val="FF0000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雨牧-火">
            <a:extLst>
              <a:ext uri="{FF2B5EF4-FFF2-40B4-BE49-F238E27FC236}">
                <a16:creationId xmlns:a16="http://schemas.microsoft.com/office/drawing/2014/main" id="{E17C5C92-38C3-4F7F-ABA5-A55B9622D650}"/>
              </a:ext>
            </a:extLst>
          </p:cNvPr>
          <p:cNvSpPr/>
          <p:nvPr/>
        </p:nvSpPr>
        <p:spPr>
          <a:xfrm rot="21163122">
            <a:off x="5819863" y="4255408"/>
            <a:ext cx="147363" cy="187909"/>
          </a:xfrm>
          <a:custGeom>
            <a:avLst/>
            <a:gdLst>
              <a:gd name="connsiteX0" fmla="*/ 0 w 1010653"/>
              <a:gd name="connsiteY0" fmla="*/ 1323474 h 2646947"/>
              <a:gd name="connsiteX1" fmla="*/ 505327 w 1010653"/>
              <a:gd name="connsiteY1" fmla="*/ 0 h 2646947"/>
              <a:gd name="connsiteX2" fmla="*/ 1010654 w 1010653"/>
              <a:gd name="connsiteY2" fmla="*/ 1323474 h 2646947"/>
              <a:gd name="connsiteX3" fmla="*/ 505327 w 1010653"/>
              <a:gd name="connsiteY3" fmla="*/ 2646948 h 2646947"/>
              <a:gd name="connsiteX4" fmla="*/ 0 w 1010653"/>
              <a:gd name="connsiteY4" fmla="*/ 1323474 h 2646947"/>
              <a:gd name="connsiteX0" fmla="*/ 72 w 1010726"/>
              <a:gd name="connsiteY0" fmla="*/ 1323474 h 1689116"/>
              <a:gd name="connsiteX1" fmla="*/ 505399 w 1010726"/>
              <a:gd name="connsiteY1" fmla="*/ 0 h 1689116"/>
              <a:gd name="connsiteX2" fmla="*/ 1010726 w 1010726"/>
              <a:gd name="connsiteY2" fmla="*/ 1323474 h 1689116"/>
              <a:gd name="connsiteX3" fmla="*/ 478505 w 1010726"/>
              <a:gd name="connsiteY3" fmla="*/ 1463607 h 1689116"/>
              <a:gd name="connsiteX4" fmla="*/ 72 w 1010726"/>
              <a:gd name="connsiteY4" fmla="*/ 1323474 h 1689116"/>
              <a:gd name="connsiteX0" fmla="*/ 5894 w 1016548"/>
              <a:gd name="connsiteY0" fmla="*/ 1323474 h 2085297"/>
              <a:gd name="connsiteX1" fmla="*/ 511221 w 1016548"/>
              <a:gd name="connsiteY1" fmla="*/ 0 h 2085297"/>
              <a:gd name="connsiteX2" fmla="*/ 1016548 w 1016548"/>
              <a:gd name="connsiteY2" fmla="*/ 1323474 h 2085297"/>
              <a:gd name="connsiteX3" fmla="*/ 484327 w 1016548"/>
              <a:gd name="connsiteY3" fmla="*/ 1463607 h 2085297"/>
              <a:gd name="connsiteX4" fmla="*/ 250537 w 1016548"/>
              <a:gd name="connsiteY4" fmla="*/ 2084531 h 2085297"/>
              <a:gd name="connsiteX5" fmla="*/ 5894 w 1016548"/>
              <a:gd name="connsiteY5" fmla="*/ 1323474 h 2085297"/>
              <a:gd name="connsiteX0" fmla="*/ 5894 w 1032834"/>
              <a:gd name="connsiteY0" fmla="*/ 1323474 h 2085155"/>
              <a:gd name="connsiteX1" fmla="*/ 511221 w 1032834"/>
              <a:gd name="connsiteY1" fmla="*/ 0 h 2085155"/>
              <a:gd name="connsiteX2" fmla="*/ 1016548 w 1032834"/>
              <a:gd name="connsiteY2" fmla="*/ 1323474 h 2085155"/>
              <a:gd name="connsiteX3" fmla="*/ 864619 w 1032834"/>
              <a:gd name="connsiteY3" fmla="*/ 2053154 h 2085155"/>
              <a:gd name="connsiteX4" fmla="*/ 484327 w 1032834"/>
              <a:gd name="connsiteY4" fmla="*/ 1463607 h 2085155"/>
              <a:gd name="connsiteX5" fmla="*/ 250537 w 1032834"/>
              <a:gd name="connsiteY5" fmla="*/ 2084531 h 2085155"/>
              <a:gd name="connsiteX6" fmla="*/ 5894 w 1032834"/>
              <a:gd name="connsiteY6" fmla="*/ 1323474 h 2085155"/>
              <a:gd name="connsiteX0" fmla="*/ 5894 w 1429319"/>
              <a:gd name="connsiteY0" fmla="*/ 1323475 h 2085156"/>
              <a:gd name="connsiteX1" fmla="*/ 511221 w 1429319"/>
              <a:gd name="connsiteY1" fmla="*/ 1 h 2085156"/>
              <a:gd name="connsiteX2" fmla="*/ 1424442 w 1429319"/>
              <a:gd name="connsiteY2" fmla="*/ 1332440 h 2085156"/>
              <a:gd name="connsiteX3" fmla="*/ 864619 w 1429319"/>
              <a:gd name="connsiteY3" fmla="*/ 2053155 h 2085156"/>
              <a:gd name="connsiteX4" fmla="*/ 484327 w 1429319"/>
              <a:gd name="connsiteY4" fmla="*/ 1463608 h 2085156"/>
              <a:gd name="connsiteX5" fmla="*/ 250537 w 1429319"/>
              <a:gd name="connsiteY5" fmla="*/ 2084532 h 2085156"/>
              <a:gd name="connsiteX6" fmla="*/ 5894 w 1429319"/>
              <a:gd name="connsiteY6" fmla="*/ 1323475 h 2085156"/>
              <a:gd name="connsiteX0" fmla="*/ 2269 w 1811176"/>
              <a:gd name="connsiteY0" fmla="*/ 1363834 h 2085174"/>
              <a:gd name="connsiteX1" fmla="*/ 893078 w 1811176"/>
              <a:gd name="connsiteY1" fmla="*/ 19 h 2085174"/>
              <a:gd name="connsiteX2" fmla="*/ 1806299 w 1811176"/>
              <a:gd name="connsiteY2" fmla="*/ 1332458 h 2085174"/>
              <a:gd name="connsiteX3" fmla="*/ 1246476 w 1811176"/>
              <a:gd name="connsiteY3" fmla="*/ 2053173 h 2085174"/>
              <a:gd name="connsiteX4" fmla="*/ 866184 w 1811176"/>
              <a:gd name="connsiteY4" fmla="*/ 1463626 h 2085174"/>
              <a:gd name="connsiteX5" fmla="*/ 632394 w 1811176"/>
              <a:gd name="connsiteY5" fmla="*/ 2084550 h 2085174"/>
              <a:gd name="connsiteX6" fmla="*/ 2269 w 1811176"/>
              <a:gd name="connsiteY6" fmla="*/ 1363834 h 2085174"/>
              <a:gd name="connsiteX0" fmla="*/ 128 w 1809035"/>
              <a:gd name="connsiteY0" fmla="*/ 1552090 h 2273430"/>
              <a:gd name="connsiteX1" fmla="*/ 689231 w 1809035"/>
              <a:gd name="connsiteY1" fmla="*/ 16 h 2273430"/>
              <a:gd name="connsiteX2" fmla="*/ 1804158 w 1809035"/>
              <a:gd name="connsiteY2" fmla="*/ 1520714 h 2273430"/>
              <a:gd name="connsiteX3" fmla="*/ 1244335 w 1809035"/>
              <a:gd name="connsiteY3" fmla="*/ 2241429 h 2273430"/>
              <a:gd name="connsiteX4" fmla="*/ 864043 w 1809035"/>
              <a:gd name="connsiteY4" fmla="*/ 1651882 h 2273430"/>
              <a:gd name="connsiteX5" fmla="*/ 630253 w 1809035"/>
              <a:gd name="connsiteY5" fmla="*/ 2272806 h 2273430"/>
              <a:gd name="connsiteX6" fmla="*/ 128 w 1809035"/>
              <a:gd name="connsiteY6" fmla="*/ 1552090 h 2273430"/>
              <a:gd name="connsiteX0" fmla="*/ 40092 w 1848999"/>
              <a:gd name="connsiteY0" fmla="*/ 1560145 h 2281485"/>
              <a:gd name="connsiteX1" fmla="*/ 136817 w 1848999"/>
              <a:gd name="connsiteY1" fmla="*/ 954084 h 2281485"/>
              <a:gd name="connsiteX2" fmla="*/ 729195 w 1848999"/>
              <a:gd name="connsiteY2" fmla="*/ 8071 h 2281485"/>
              <a:gd name="connsiteX3" fmla="*/ 1844122 w 1848999"/>
              <a:gd name="connsiteY3" fmla="*/ 1528769 h 2281485"/>
              <a:gd name="connsiteX4" fmla="*/ 1284299 w 1848999"/>
              <a:gd name="connsiteY4" fmla="*/ 2249484 h 2281485"/>
              <a:gd name="connsiteX5" fmla="*/ 904007 w 1848999"/>
              <a:gd name="connsiteY5" fmla="*/ 1659937 h 2281485"/>
              <a:gd name="connsiteX6" fmla="*/ 670217 w 1848999"/>
              <a:gd name="connsiteY6" fmla="*/ 2280861 h 2281485"/>
              <a:gd name="connsiteX7" fmla="*/ 40092 w 1848999"/>
              <a:gd name="connsiteY7" fmla="*/ 1560145 h 2281485"/>
              <a:gd name="connsiteX0" fmla="*/ 40092 w 1848999"/>
              <a:gd name="connsiteY0" fmla="*/ 1557671 h 2279011"/>
              <a:gd name="connsiteX1" fmla="*/ 136817 w 1848999"/>
              <a:gd name="connsiteY1" fmla="*/ 951610 h 2279011"/>
              <a:gd name="connsiteX2" fmla="*/ 307146 w 1848999"/>
              <a:gd name="connsiteY2" fmla="*/ 1009882 h 2279011"/>
              <a:gd name="connsiteX3" fmla="*/ 729195 w 1848999"/>
              <a:gd name="connsiteY3" fmla="*/ 5597 h 2279011"/>
              <a:gd name="connsiteX4" fmla="*/ 1844122 w 1848999"/>
              <a:gd name="connsiteY4" fmla="*/ 1526295 h 2279011"/>
              <a:gd name="connsiteX5" fmla="*/ 1284299 w 1848999"/>
              <a:gd name="connsiteY5" fmla="*/ 2247010 h 2279011"/>
              <a:gd name="connsiteX6" fmla="*/ 904007 w 1848999"/>
              <a:gd name="connsiteY6" fmla="*/ 1657463 h 2279011"/>
              <a:gd name="connsiteX7" fmla="*/ 670217 w 1848999"/>
              <a:gd name="connsiteY7" fmla="*/ 2278387 h 2279011"/>
              <a:gd name="connsiteX8" fmla="*/ 40092 w 1848999"/>
              <a:gd name="connsiteY8" fmla="*/ 1557671 h 2279011"/>
              <a:gd name="connsiteX0" fmla="*/ 40092 w 1848999"/>
              <a:gd name="connsiteY0" fmla="*/ 1594321 h 2315661"/>
              <a:gd name="connsiteX1" fmla="*/ 136817 w 1848999"/>
              <a:gd name="connsiteY1" fmla="*/ 988260 h 2315661"/>
              <a:gd name="connsiteX2" fmla="*/ 307146 w 1848999"/>
              <a:gd name="connsiteY2" fmla="*/ 1046532 h 2315661"/>
              <a:gd name="connsiteX3" fmla="*/ 616428 w 1848999"/>
              <a:gd name="connsiteY3" fmla="*/ 477273 h 2315661"/>
              <a:gd name="connsiteX4" fmla="*/ 729195 w 1848999"/>
              <a:gd name="connsiteY4" fmla="*/ 42247 h 2315661"/>
              <a:gd name="connsiteX5" fmla="*/ 1844122 w 1848999"/>
              <a:gd name="connsiteY5" fmla="*/ 1562945 h 2315661"/>
              <a:gd name="connsiteX6" fmla="*/ 1284299 w 1848999"/>
              <a:gd name="connsiteY6" fmla="*/ 2283660 h 2315661"/>
              <a:gd name="connsiteX7" fmla="*/ 904007 w 1848999"/>
              <a:gd name="connsiteY7" fmla="*/ 1694113 h 2315661"/>
              <a:gd name="connsiteX8" fmla="*/ 670217 w 1848999"/>
              <a:gd name="connsiteY8" fmla="*/ 2315037 h 2315661"/>
              <a:gd name="connsiteX9" fmla="*/ 40092 w 1848999"/>
              <a:gd name="connsiteY9" fmla="*/ 1594321 h 2315661"/>
              <a:gd name="connsiteX0" fmla="*/ 40092 w 1845116"/>
              <a:gd name="connsiteY0" fmla="*/ 1552999 h 2274339"/>
              <a:gd name="connsiteX1" fmla="*/ 136817 w 1845116"/>
              <a:gd name="connsiteY1" fmla="*/ 946938 h 2274339"/>
              <a:gd name="connsiteX2" fmla="*/ 307146 w 1845116"/>
              <a:gd name="connsiteY2" fmla="*/ 1005210 h 2274339"/>
              <a:gd name="connsiteX3" fmla="*/ 616428 w 1845116"/>
              <a:gd name="connsiteY3" fmla="*/ 435951 h 2274339"/>
              <a:gd name="connsiteX4" fmla="*/ 729195 w 1845116"/>
              <a:gd name="connsiteY4" fmla="*/ 925 h 2274339"/>
              <a:gd name="connsiteX5" fmla="*/ 1176722 w 1845116"/>
              <a:gd name="connsiteY5" fmla="*/ 359751 h 2274339"/>
              <a:gd name="connsiteX6" fmla="*/ 1844122 w 1845116"/>
              <a:gd name="connsiteY6" fmla="*/ 1521623 h 2274339"/>
              <a:gd name="connsiteX7" fmla="*/ 1284299 w 1845116"/>
              <a:gd name="connsiteY7" fmla="*/ 2242338 h 2274339"/>
              <a:gd name="connsiteX8" fmla="*/ 904007 w 1845116"/>
              <a:gd name="connsiteY8" fmla="*/ 1652791 h 2274339"/>
              <a:gd name="connsiteX9" fmla="*/ 670217 w 1845116"/>
              <a:gd name="connsiteY9" fmla="*/ 2273715 h 2274339"/>
              <a:gd name="connsiteX10" fmla="*/ 40092 w 1845116"/>
              <a:gd name="connsiteY10" fmla="*/ 1552999 h 2274339"/>
              <a:gd name="connsiteX0" fmla="*/ 40092 w 1844880"/>
              <a:gd name="connsiteY0" fmla="*/ 1552522 h 2273862"/>
              <a:gd name="connsiteX1" fmla="*/ 136817 w 1844880"/>
              <a:gd name="connsiteY1" fmla="*/ 946461 h 2273862"/>
              <a:gd name="connsiteX2" fmla="*/ 307146 w 1844880"/>
              <a:gd name="connsiteY2" fmla="*/ 1004733 h 2273862"/>
              <a:gd name="connsiteX3" fmla="*/ 616428 w 1844880"/>
              <a:gd name="connsiteY3" fmla="*/ 435474 h 2273862"/>
              <a:gd name="connsiteX4" fmla="*/ 729195 w 1844880"/>
              <a:gd name="connsiteY4" fmla="*/ 448 h 2273862"/>
              <a:gd name="connsiteX5" fmla="*/ 1176722 w 1844880"/>
              <a:gd name="connsiteY5" fmla="*/ 359274 h 2273862"/>
              <a:gd name="connsiteX6" fmla="*/ 1364981 w 1844880"/>
              <a:gd name="connsiteY6" fmla="*/ 811992 h 2273862"/>
              <a:gd name="connsiteX7" fmla="*/ 1844122 w 1844880"/>
              <a:gd name="connsiteY7" fmla="*/ 1521146 h 2273862"/>
              <a:gd name="connsiteX8" fmla="*/ 1284299 w 1844880"/>
              <a:gd name="connsiteY8" fmla="*/ 2241861 h 2273862"/>
              <a:gd name="connsiteX9" fmla="*/ 904007 w 1844880"/>
              <a:gd name="connsiteY9" fmla="*/ 1652314 h 2273862"/>
              <a:gd name="connsiteX10" fmla="*/ 670217 w 1844880"/>
              <a:gd name="connsiteY10" fmla="*/ 2273238 h 2273862"/>
              <a:gd name="connsiteX11" fmla="*/ 40092 w 1844880"/>
              <a:gd name="connsiteY11" fmla="*/ 1552522 h 2273862"/>
              <a:gd name="connsiteX0" fmla="*/ 40092 w 1847464"/>
              <a:gd name="connsiteY0" fmla="*/ 1552522 h 2273862"/>
              <a:gd name="connsiteX1" fmla="*/ 136817 w 1847464"/>
              <a:gd name="connsiteY1" fmla="*/ 946461 h 2273862"/>
              <a:gd name="connsiteX2" fmla="*/ 307146 w 1847464"/>
              <a:gd name="connsiteY2" fmla="*/ 1004733 h 2273862"/>
              <a:gd name="connsiteX3" fmla="*/ 616428 w 1847464"/>
              <a:gd name="connsiteY3" fmla="*/ 435474 h 2273862"/>
              <a:gd name="connsiteX4" fmla="*/ 729195 w 1847464"/>
              <a:gd name="connsiteY4" fmla="*/ 448 h 2273862"/>
              <a:gd name="connsiteX5" fmla="*/ 1176722 w 1847464"/>
              <a:gd name="connsiteY5" fmla="*/ 359274 h 2273862"/>
              <a:gd name="connsiteX6" fmla="*/ 1364981 w 1847464"/>
              <a:gd name="connsiteY6" fmla="*/ 811992 h 2273862"/>
              <a:gd name="connsiteX7" fmla="*/ 1607028 w 1847464"/>
              <a:gd name="connsiteY7" fmla="*/ 610285 h 2273862"/>
              <a:gd name="connsiteX8" fmla="*/ 1844122 w 1847464"/>
              <a:gd name="connsiteY8" fmla="*/ 1521146 h 2273862"/>
              <a:gd name="connsiteX9" fmla="*/ 1284299 w 1847464"/>
              <a:gd name="connsiteY9" fmla="*/ 2241861 h 2273862"/>
              <a:gd name="connsiteX10" fmla="*/ 904007 w 1847464"/>
              <a:gd name="connsiteY10" fmla="*/ 1652314 h 2273862"/>
              <a:gd name="connsiteX11" fmla="*/ 670217 w 1847464"/>
              <a:gd name="connsiteY11" fmla="*/ 2273238 h 2273862"/>
              <a:gd name="connsiteX12" fmla="*/ 40092 w 1847464"/>
              <a:gd name="connsiteY12" fmla="*/ 1552522 h 2273862"/>
              <a:gd name="connsiteX0" fmla="*/ 40092 w 1857496"/>
              <a:gd name="connsiteY0" fmla="*/ 1552522 h 2273862"/>
              <a:gd name="connsiteX1" fmla="*/ 136817 w 1857496"/>
              <a:gd name="connsiteY1" fmla="*/ 946461 h 2273862"/>
              <a:gd name="connsiteX2" fmla="*/ 307146 w 1857496"/>
              <a:gd name="connsiteY2" fmla="*/ 1004733 h 2273862"/>
              <a:gd name="connsiteX3" fmla="*/ 616428 w 1857496"/>
              <a:gd name="connsiteY3" fmla="*/ 435474 h 2273862"/>
              <a:gd name="connsiteX4" fmla="*/ 729195 w 1857496"/>
              <a:gd name="connsiteY4" fmla="*/ 448 h 2273862"/>
              <a:gd name="connsiteX5" fmla="*/ 1176722 w 1857496"/>
              <a:gd name="connsiteY5" fmla="*/ 359274 h 2273862"/>
              <a:gd name="connsiteX6" fmla="*/ 1364981 w 1857496"/>
              <a:gd name="connsiteY6" fmla="*/ 811992 h 2273862"/>
              <a:gd name="connsiteX7" fmla="*/ 1607028 w 1857496"/>
              <a:gd name="connsiteY7" fmla="*/ 610285 h 2273862"/>
              <a:gd name="connsiteX8" fmla="*/ 1642887 w 1857496"/>
              <a:gd name="connsiteY8" fmla="*/ 865779 h 2273862"/>
              <a:gd name="connsiteX9" fmla="*/ 1844122 w 1857496"/>
              <a:gd name="connsiteY9" fmla="*/ 1521146 h 2273862"/>
              <a:gd name="connsiteX10" fmla="*/ 1284299 w 1857496"/>
              <a:gd name="connsiteY10" fmla="*/ 2241861 h 2273862"/>
              <a:gd name="connsiteX11" fmla="*/ 904007 w 1857496"/>
              <a:gd name="connsiteY11" fmla="*/ 1652314 h 2273862"/>
              <a:gd name="connsiteX12" fmla="*/ 670217 w 1857496"/>
              <a:gd name="connsiteY12" fmla="*/ 2273238 h 2273862"/>
              <a:gd name="connsiteX13" fmla="*/ 40092 w 1857496"/>
              <a:gd name="connsiteY13" fmla="*/ 1552522 h 2273862"/>
              <a:gd name="connsiteX0" fmla="*/ 40092 w 1857496"/>
              <a:gd name="connsiteY0" fmla="*/ 1552522 h 2292342"/>
              <a:gd name="connsiteX1" fmla="*/ 136817 w 1857496"/>
              <a:gd name="connsiteY1" fmla="*/ 946461 h 2292342"/>
              <a:gd name="connsiteX2" fmla="*/ 307146 w 1857496"/>
              <a:gd name="connsiteY2" fmla="*/ 1004733 h 2292342"/>
              <a:gd name="connsiteX3" fmla="*/ 616428 w 1857496"/>
              <a:gd name="connsiteY3" fmla="*/ 435474 h 2292342"/>
              <a:gd name="connsiteX4" fmla="*/ 729195 w 1857496"/>
              <a:gd name="connsiteY4" fmla="*/ 448 h 2292342"/>
              <a:gd name="connsiteX5" fmla="*/ 1176722 w 1857496"/>
              <a:gd name="connsiteY5" fmla="*/ 359274 h 2292342"/>
              <a:gd name="connsiteX6" fmla="*/ 1364981 w 1857496"/>
              <a:gd name="connsiteY6" fmla="*/ 811992 h 2292342"/>
              <a:gd name="connsiteX7" fmla="*/ 1607028 w 1857496"/>
              <a:gd name="connsiteY7" fmla="*/ 610285 h 2292342"/>
              <a:gd name="connsiteX8" fmla="*/ 1642887 w 1857496"/>
              <a:gd name="connsiteY8" fmla="*/ 865779 h 2292342"/>
              <a:gd name="connsiteX9" fmla="*/ 1844122 w 1857496"/>
              <a:gd name="connsiteY9" fmla="*/ 1521146 h 2292342"/>
              <a:gd name="connsiteX10" fmla="*/ 1284299 w 1857496"/>
              <a:gd name="connsiteY10" fmla="*/ 2241861 h 2292342"/>
              <a:gd name="connsiteX11" fmla="*/ 904007 w 1857496"/>
              <a:gd name="connsiteY11" fmla="*/ 1652314 h 2292342"/>
              <a:gd name="connsiteX12" fmla="*/ 670217 w 1857496"/>
              <a:gd name="connsiteY12" fmla="*/ 2291732 h 2292342"/>
              <a:gd name="connsiteX13" fmla="*/ 40092 w 1857496"/>
              <a:gd name="connsiteY13" fmla="*/ 1552522 h 2292342"/>
              <a:gd name="connsiteX0" fmla="*/ 40092 w 1857496"/>
              <a:gd name="connsiteY0" fmla="*/ 1552522 h 2292146"/>
              <a:gd name="connsiteX1" fmla="*/ 136817 w 1857496"/>
              <a:gd name="connsiteY1" fmla="*/ 946461 h 2292146"/>
              <a:gd name="connsiteX2" fmla="*/ 307146 w 1857496"/>
              <a:gd name="connsiteY2" fmla="*/ 1004733 h 2292146"/>
              <a:gd name="connsiteX3" fmla="*/ 616428 w 1857496"/>
              <a:gd name="connsiteY3" fmla="*/ 435474 h 2292146"/>
              <a:gd name="connsiteX4" fmla="*/ 729195 w 1857496"/>
              <a:gd name="connsiteY4" fmla="*/ 448 h 2292146"/>
              <a:gd name="connsiteX5" fmla="*/ 1176722 w 1857496"/>
              <a:gd name="connsiteY5" fmla="*/ 359274 h 2292146"/>
              <a:gd name="connsiteX6" fmla="*/ 1364981 w 1857496"/>
              <a:gd name="connsiteY6" fmla="*/ 811992 h 2292146"/>
              <a:gd name="connsiteX7" fmla="*/ 1607028 w 1857496"/>
              <a:gd name="connsiteY7" fmla="*/ 610285 h 2292146"/>
              <a:gd name="connsiteX8" fmla="*/ 1642887 w 1857496"/>
              <a:gd name="connsiteY8" fmla="*/ 865779 h 2292146"/>
              <a:gd name="connsiteX9" fmla="*/ 1844122 w 1857496"/>
              <a:gd name="connsiteY9" fmla="*/ 1521146 h 2292146"/>
              <a:gd name="connsiteX10" fmla="*/ 1284299 w 1857496"/>
              <a:gd name="connsiteY10" fmla="*/ 2241861 h 2292146"/>
              <a:gd name="connsiteX11" fmla="*/ 922501 w 1857496"/>
              <a:gd name="connsiteY11" fmla="*/ 1335870 h 2292146"/>
              <a:gd name="connsiteX12" fmla="*/ 670217 w 1857496"/>
              <a:gd name="connsiteY12" fmla="*/ 2291732 h 2292146"/>
              <a:gd name="connsiteX13" fmla="*/ 40092 w 1857496"/>
              <a:gd name="connsiteY13" fmla="*/ 1552522 h 2292146"/>
              <a:gd name="connsiteX0" fmla="*/ 40092 w 1857496"/>
              <a:gd name="connsiteY0" fmla="*/ 1552522 h 2294419"/>
              <a:gd name="connsiteX1" fmla="*/ 136817 w 1857496"/>
              <a:gd name="connsiteY1" fmla="*/ 946461 h 2294419"/>
              <a:gd name="connsiteX2" fmla="*/ 307146 w 1857496"/>
              <a:gd name="connsiteY2" fmla="*/ 1004733 h 2294419"/>
              <a:gd name="connsiteX3" fmla="*/ 616428 w 1857496"/>
              <a:gd name="connsiteY3" fmla="*/ 435474 h 2294419"/>
              <a:gd name="connsiteX4" fmla="*/ 729195 w 1857496"/>
              <a:gd name="connsiteY4" fmla="*/ 448 h 2294419"/>
              <a:gd name="connsiteX5" fmla="*/ 1176722 w 1857496"/>
              <a:gd name="connsiteY5" fmla="*/ 359274 h 2294419"/>
              <a:gd name="connsiteX6" fmla="*/ 1364981 w 1857496"/>
              <a:gd name="connsiteY6" fmla="*/ 811992 h 2294419"/>
              <a:gd name="connsiteX7" fmla="*/ 1607028 w 1857496"/>
              <a:gd name="connsiteY7" fmla="*/ 610285 h 2294419"/>
              <a:gd name="connsiteX8" fmla="*/ 1642887 w 1857496"/>
              <a:gd name="connsiteY8" fmla="*/ 865779 h 2294419"/>
              <a:gd name="connsiteX9" fmla="*/ 1844122 w 1857496"/>
              <a:gd name="connsiteY9" fmla="*/ 1521146 h 2294419"/>
              <a:gd name="connsiteX10" fmla="*/ 1284299 w 1857496"/>
              <a:gd name="connsiteY10" fmla="*/ 2241861 h 2294419"/>
              <a:gd name="connsiteX11" fmla="*/ 922501 w 1857496"/>
              <a:gd name="connsiteY11" fmla="*/ 1335870 h 2294419"/>
              <a:gd name="connsiteX12" fmla="*/ 644672 w 1857496"/>
              <a:gd name="connsiteY12" fmla="*/ 1796608 h 2294419"/>
              <a:gd name="connsiteX13" fmla="*/ 670217 w 1857496"/>
              <a:gd name="connsiteY13" fmla="*/ 2291732 h 2294419"/>
              <a:gd name="connsiteX14" fmla="*/ 40092 w 1857496"/>
              <a:gd name="connsiteY14" fmla="*/ 1552522 h 2294419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926915 w 1857800"/>
              <a:gd name="connsiteY11" fmla="*/ 1339980 h 2287227"/>
              <a:gd name="connsiteX12" fmla="*/ 636756 w 1857800"/>
              <a:gd name="connsiteY12" fmla="*/ 1794554 h 2287227"/>
              <a:gd name="connsiteX13" fmla="*/ 674630 w 1857800"/>
              <a:gd name="connsiteY13" fmla="*/ 2281458 h 2287227"/>
              <a:gd name="connsiteX14" fmla="*/ 40396 w 1857800"/>
              <a:gd name="connsiteY14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03665"/>
              <a:gd name="connsiteY0" fmla="*/ 1552522 h 2287227"/>
              <a:gd name="connsiteX1" fmla="*/ 137121 w 1803665"/>
              <a:gd name="connsiteY1" fmla="*/ 946461 h 2287227"/>
              <a:gd name="connsiteX2" fmla="*/ 307450 w 1803665"/>
              <a:gd name="connsiteY2" fmla="*/ 1004733 h 2287227"/>
              <a:gd name="connsiteX3" fmla="*/ 616732 w 1803665"/>
              <a:gd name="connsiteY3" fmla="*/ 435474 h 2287227"/>
              <a:gd name="connsiteX4" fmla="*/ 729499 w 1803665"/>
              <a:gd name="connsiteY4" fmla="*/ 448 h 2287227"/>
              <a:gd name="connsiteX5" fmla="*/ 1177026 w 1803665"/>
              <a:gd name="connsiteY5" fmla="*/ 359274 h 2287227"/>
              <a:gd name="connsiteX6" fmla="*/ 1365285 w 1803665"/>
              <a:gd name="connsiteY6" fmla="*/ 811992 h 2287227"/>
              <a:gd name="connsiteX7" fmla="*/ 1607332 w 1803665"/>
              <a:gd name="connsiteY7" fmla="*/ 610285 h 2287227"/>
              <a:gd name="connsiteX8" fmla="*/ 1643191 w 1803665"/>
              <a:gd name="connsiteY8" fmla="*/ 865779 h 2287227"/>
              <a:gd name="connsiteX9" fmla="*/ 1799220 w 1803665"/>
              <a:gd name="connsiteY9" fmla="*/ 1558133 h 2287227"/>
              <a:gd name="connsiteX10" fmla="*/ 1257890 w 1803665"/>
              <a:gd name="connsiteY10" fmla="*/ 2241861 h 2287227"/>
              <a:gd name="connsiteX11" fmla="*/ 1222383 w 1803665"/>
              <a:gd name="connsiteY11" fmla="*/ 1753457 h 2287227"/>
              <a:gd name="connsiteX12" fmla="*/ 924860 w 1803665"/>
              <a:gd name="connsiteY12" fmla="*/ 1354364 h 2287227"/>
              <a:gd name="connsiteX13" fmla="*/ 636756 w 1803665"/>
              <a:gd name="connsiteY13" fmla="*/ 1794554 h 2287227"/>
              <a:gd name="connsiteX14" fmla="*/ 674630 w 1803665"/>
              <a:gd name="connsiteY14" fmla="*/ 2281458 h 2287227"/>
              <a:gd name="connsiteX15" fmla="*/ 40396 w 1803665"/>
              <a:gd name="connsiteY15" fmla="*/ 1552522 h 2287227"/>
              <a:gd name="connsiteX0" fmla="*/ 40396 w 1800471"/>
              <a:gd name="connsiteY0" fmla="*/ 1552522 h 2287227"/>
              <a:gd name="connsiteX1" fmla="*/ 137121 w 1800471"/>
              <a:gd name="connsiteY1" fmla="*/ 946461 h 2287227"/>
              <a:gd name="connsiteX2" fmla="*/ 307450 w 1800471"/>
              <a:gd name="connsiteY2" fmla="*/ 1004733 h 2287227"/>
              <a:gd name="connsiteX3" fmla="*/ 616732 w 1800471"/>
              <a:gd name="connsiteY3" fmla="*/ 435474 h 2287227"/>
              <a:gd name="connsiteX4" fmla="*/ 729499 w 1800471"/>
              <a:gd name="connsiteY4" fmla="*/ 448 h 2287227"/>
              <a:gd name="connsiteX5" fmla="*/ 1177026 w 1800471"/>
              <a:gd name="connsiteY5" fmla="*/ 359274 h 2287227"/>
              <a:gd name="connsiteX6" fmla="*/ 1365285 w 1800471"/>
              <a:gd name="connsiteY6" fmla="*/ 811992 h 2287227"/>
              <a:gd name="connsiteX7" fmla="*/ 1607332 w 1800471"/>
              <a:gd name="connsiteY7" fmla="*/ 610285 h 2287227"/>
              <a:gd name="connsiteX8" fmla="*/ 1643191 w 1800471"/>
              <a:gd name="connsiteY8" fmla="*/ 865779 h 2287227"/>
              <a:gd name="connsiteX9" fmla="*/ 1799220 w 1800471"/>
              <a:gd name="connsiteY9" fmla="*/ 1558133 h 2287227"/>
              <a:gd name="connsiteX10" fmla="*/ 1257890 w 1800471"/>
              <a:gd name="connsiteY10" fmla="*/ 2241861 h 2287227"/>
              <a:gd name="connsiteX11" fmla="*/ 1222383 w 1800471"/>
              <a:gd name="connsiteY11" fmla="*/ 1753457 h 2287227"/>
              <a:gd name="connsiteX12" fmla="*/ 924860 w 1800471"/>
              <a:gd name="connsiteY12" fmla="*/ 1354364 h 2287227"/>
              <a:gd name="connsiteX13" fmla="*/ 636756 w 1800471"/>
              <a:gd name="connsiteY13" fmla="*/ 1794554 h 2287227"/>
              <a:gd name="connsiteX14" fmla="*/ 674630 w 1800471"/>
              <a:gd name="connsiteY14" fmla="*/ 2281458 h 2287227"/>
              <a:gd name="connsiteX15" fmla="*/ 40396 w 1800471"/>
              <a:gd name="connsiteY15" fmla="*/ 1552522 h 2287227"/>
              <a:gd name="connsiteX0" fmla="*/ 40396 w 1808639"/>
              <a:gd name="connsiteY0" fmla="*/ 1552522 h 2287227"/>
              <a:gd name="connsiteX1" fmla="*/ 137121 w 1808639"/>
              <a:gd name="connsiteY1" fmla="*/ 946461 h 2287227"/>
              <a:gd name="connsiteX2" fmla="*/ 307450 w 1808639"/>
              <a:gd name="connsiteY2" fmla="*/ 1004733 h 2287227"/>
              <a:gd name="connsiteX3" fmla="*/ 616732 w 1808639"/>
              <a:gd name="connsiteY3" fmla="*/ 435474 h 2287227"/>
              <a:gd name="connsiteX4" fmla="*/ 729499 w 1808639"/>
              <a:gd name="connsiteY4" fmla="*/ 448 h 2287227"/>
              <a:gd name="connsiteX5" fmla="*/ 1177026 w 1808639"/>
              <a:gd name="connsiteY5" fmla="*/ 359274 h 2287227"/>
              <a:gd name="connsiteX6" fmla="*/ 1365285 w 1808639"/>
              <a:gd name="connsiteY6" fmla="*/ 811992 h 2287227"/>
              <a:gd name="connsiteX7" fmla="*/ 1607332 w 1808639"/>
              <a:gd name="connsiteY7" fmla="*/ 610285 h 2287227"/>
              <a:gd name="connsiteX8" fmla="*/ 1643191 w 1808639"/>
              <a:gd name="connsiteY8" fmla="*/ 865779 h 2287227"/>
              <a:gd name="connsiteX9" fmla="*/ 1807440 w 1808639"/>
              <a:gd name="connsiteY9" fmla="*/ 1558133 h 2287227"/>
              <a:gd name="connsiteX10" fmla="*/ 1257890 w 1808639"/>
              <a:gd name="connsiteY10" fmla="*/ 2241861 h 2287227"/>
              <a:gd name="connsiteX11" fmla="*/ 1222383 w 1808639"/>
              <a:gd name="connsiteY11" fmla="*/ 1753457 h 2287227"/>
              <a:gd name="connsiteX12" fmla="*/ 924860 w 1808639"/>
              <a:gd name="connsiteY12" fmla="*/ 1354364 h 2287227"/>
              <a:gd name="connsiteX13" fmla="*/ 636756 w 1808639"/>
              <a:gd name="connsiteY13" fmla="*/ 1794554 h 2287227"/>
              <a:gd name="connsiteX14" fmla="*/ 674630 w 1808639"/>
              <a:gd name="connsiteY14" fmla="*/ 2281458 h 2287227"/>
              <a:gd name="connsiteX15" fmla="*/ 40396 w 1808639"/>
              <a:gd name="connsiteY15" fmla="*/ 1552522 h 2287227"/>
              <a:gd name="connsiteX0" fmla="*/ 40396 w 1808113"/>
              <a:gd name="connsiteY0" fmla="*/ 1552522 h 2287227"/>
              <a:gd name="connsiteX1" fmla="*/ 137121 w 1808113"/>
              <a:gd name="connsiteY1" fmla="*/ 946461 h 2287227"/>
              <a:gd name="connsiteX2" fmla="*/ 307450 w 1808113"/>
              <a:gd name="connsiteY2" fmla="*/ 1004733 h 2287227"/>
              <a:gd name="connsiteX3" fmla="*/ 616732 w 1808113"/>
              <a:gd name="connsiteY3" fmla="*/ 435474 h 2287227"/>
              <a:gd name="connsiteX4" fmla="*/ 729499 w 1808113"/>
              <a:gd name="connsiteY4" fmla="*/ 448 h 2287227"/>
              <a:gd name="connsiteX5" fmla="*/ 1177026 w 1808113"/>
              <a:gd name="connsiteY5" fmla="*/ 359274 h 2287227"/>
              <a:gd name="connsiteX6" fmla="*/ 1365285 w 1808113"/>
              <a:gd name="connsiteY6" fmla="*/ 811992 h 2287227"/>
              <a:gd name="connsiteX7" fmla="*/ 1607332 w 1808113"/>
              <a:gd name="connsiteY7" fmla="*/ 610285 h 2287227"/>
              <a:gd name="connsiteX8" fmla="*/ 1643191 w 1808113"/>
              <a:gd name="connsiteY8" fmla="*/ 865779 h 2287227"/>
              <a:gd name="connsiteX9" fmla="*/ 1807440 w 1808113"/>
              <a:gd name="connsiteY9" fmla="*/ 1558133 h 2287227"/>
              <a:gd name="connsiteX10" fmla="*/ 1257890 w 1808113"/>
              <a:gd name="connsiteY10" fmla="*/ 2241861 h 2287227"/>
              <a:gd name="connsiteX11" fmla="*/ 1222383 w 1808113"/>
              <a:gd name="connsiteY11" fmla="*/ 1753457 h 2287227"/>
              <a:gd name="connsiteX12" fmla="*/ 924860 w 1808113"/>
              <a:gd name="connsiteY12" fmla="*/ 1354364 h 2287227"/>
              <a:gd name="connsiteX13" fmla="*/ 636756 w 1808113"/>
              <a:gd name="connsiteY13" fmla="*/ 1794554 h 2287227"/>
              <a:gd name="connsiteX14" fmla="*/ 674630 w 1808113"/>
              <a:gd name="connsiteY14" fmla="*/ 2281458 h 2287227"/>
              <a:gd name="connsiteX15" fmla="*/ 40396 w 1808113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6624 h 2291329"/>
              <a:gd name="connsiteX1" fmla="*/ 137121 w 1807440"/>
              <a:gd name="connsiteY1" fmla="*/ 950563 h 2291329"/>
              <a:gd name="connsiteX2" fmla="*/ 307450 w 1807440"/>
              <a:gd name="connsiteY2" fmla="*/ 1008835 h 2291329"/>
              <a:gd name="connsiteX3" fmla="*/ 616732 w 1807440"/>
              <a:gd name="connsiteY3" fmla="*/ 439576 h 2291329"/>
              <a:gd name="connsiteX4" fmla="*/ 651415 w 1807440"/>
              <a:gd name="connsiteY4" fmla="*/ 440 h 2291329"/>
              <a:gd name="connsiteX5" fmla="*/ 1177026 w 1807440"/>
              <a:gd name="connsiteY5" fmla="*/ 363376 h 2291329"/>
              <a:gd name="connsiteX6" fmla="*/ 1365285 w 1807440"/>
              <a:gd name="connsiteY6" fmla="*/ 816094 h 2291329"/>
              <a:gd name="connsiteX7" fmla="*/ 1623770 w 1807440"/>
              <a:gd name="connsiteY7" fmla="*/ 622606 h 2291329"/>
              <a:gd name="connsiteX8" fmla="*/ 1626752 w 1807440"/>
              <a:gd name="connsiteY8" fmla="*/ 863717 h 2291329"/>
              <a:gd name="connsiteX9" fmla="*/ 1807440 w 1807440"/>
              <a:gd name="connsiteY9" fmla="*/ 1562235 h 2291329"/>
              <a:gd name="connsiteX10" fmla="*/ 1257890 w 1807440"/>
              <a:gd name="connsiteY10" fmla="*/ 2245963 h 2291329"/>
              <a:gd name="connsiteX11" fmla="*/ 1222383 w 1807440"/>
              <a:gd name="connsiteY11" fmla="*/ 1757559 h 2291329"/>
              <a:gd name="connsiteX12" fmla="*/ 924860 w 1807440"/>
              <a:gd name="connsiteY12" fmla="*/ 1358466 h 2291329"/>
              <a:gd name="connsiteX13" fmla="*/ 636756 w 1807440"/>
              <a:gd name="connsiteY13" fmla="*/ 1798656 h 2291329"/>
              <a:gd name="connsiteX14" fmla="*/ 674630 w 1807440"/>
              <a:gd name="connsiteY14" fmla="*/ 2285560 h 2291329"/>
              <a:gd name="connsiteX15" fmla="*/ 40396 w 1807440"/>
              <a:gd name="connsiteY15" fmla="*/ 1556624 h 2291329"/>
              <a:gd name="connsiteX0" fmla="*/ 40396 w 1807440"/>
              <a:gd name="connsiteY0" fmla="*/ 1556864 h 2291569"/>
              <a:gd name="connsiteX1" fmla="*/ 137121 w 1807440"/>
              <a:gd name="connsiteY1" fmla="*/ 950803 h 2291569"/>
              <a:gd name="connsiteX2" fmla="*/ 307450 w 1807440"/>
              <a:gd name="connsiteY2" fmla="*/ 1009075 h 2291569"/>
              <a:gd name="connsiteX3" fmla="*/ 616732 w 1807440"/>
              <a:gd name="connsiteY3" fmla="*/ 439816 h 2291569"/>
              <a:gd name="connsiteX4" fmla="*/ 651415 w 1807440"/>
              <a:gd name="connsiteY4" fmla="*/ 680 h 2291569"/>
              <a:gd name="connsiteX5" fmla="*/ 1172917 w 1807440"/>
              <a:gd name="connsiteY5" fmla="*/ 347177 h 2291569"/>
              <a:gd name="connsiteX6" fmla="*/ 1365285 w 1807440"/>
              <a:gd name="connsiteY6" fmla="*/ 816334 h 2291569"/>
              <a:gd name="connsiteX7" fmla="*/ 1623770 w 1807440"/>
              <a:gd name="connsiteY7" fmla="*/ 622846 h 2291569"/>
              <a:gd name="connsiteX8" fmla="*/ 1626752 w 1807440"/>
              <a:gd name="connsiteY8" fmla="*/ 863957 h 2291569"/>
              <a:gd name="connsiteX9" fmla="*/ 1807440 w 1807440"/>
              <a:gd name="connsiteY9" fmla="*/ 1562475 h 2291569"/>
              <a:gd name="connsiteX10" fmla="*/ 1257890 w 1807440"/>
              <a:gd name="connsiteY10" fmla="*/ 2246203 h 2291569"/>
              <a:gd name="connsiteX11" fmla="*/ 1222383 w 1807440"/>
              <a:gd name="connsiteY11" fmla="*/ 1757799 h 2291569"/>
              <a:gd name="connsiteX12" fmla="*/ 924860 w 1807440"/>
              <a:gd name="connsiteY12" fmla="*/ 1358706 h 2291569"/>
              <a:gd name="connsiteX13" fmla="*/ 636756 w 1807440"/>
              <a:gd name="connsiteY13" fmla="*/ 1798896 h 2291569"/>
              <a:gd name="connsiteX14" fmla="*/ 674630 w 1807440"/>
              <a:gd name="connsiteY14" fmla="*/ 2285800 h 2291569"/>
              <a:gd name="connsiteX15" fmla="*/ 40396 w 1807440"/>
              <a:gd name="connsiteY15" fmla="*/ 1556864 h 2291569"/>
              <a:gd name="connsiteX0" fmla="*/ 40396 w 1807440"/>
              <a:gd name="connsiteY0" fmla="*/ 1556933 h 2291638"/>
              <a:gd name="connsiteX1" fmla="*/ 137121 w 1807440"/>
              <a:gd name="connsiteY1" fmla="*/ 950872 h 2291638"/>
              <a:gd name="connsiteX2" fmla="*/ 307450 w 1807440"/>
              <a:gd name="connsiteY2" fmla="*/ 1009144 h 2291638"/>
              <a:gd name="connsiteX3" fmla="*/ 616732 w 1807440"/>
              <a:gd name="connsiteY3" fmla="*/ 439885 h 2291638"/>
              <a:gd name="connsiteX4" fmla="*/ 651415 w 1807440"/>
              <a:gd name="connsiteY4" fmla="*/ 749 h 2291638"/>
              <a:gd name="connsiteX5" fmla="*/ 1172917 w 1807440"/>
              <a:gd name="connsiteY5" fmla="*/ 347246 h 2291638"/>
              <a:gd name="connsiteX6" fmla="*/ 1365285 w 1807440"/>
              <a:gd name="connsiteY6" fmla="*/ 816403 h 2291638"/>
              <a:gd name="connsiteX7" fmla="*/ 1623770 w 1807440"/>
              <a:gd name="connsiteY7" fmla="*/ 622915 h 2291638"/>
              <a:gd name="connsiteX8" fmla="*/ 1626752 w 1807440"/>
              <a:gd name="connsiteY8" fmla="*/ 864026 h 2291638"/>
              <a:gd name="connsiteX9" fmla="*/ 1807440 w 1807440"/>
              <a:gd name="connsiteY9" fmla="*/ 1562544 h 2291638"/>
              <a:gd name="connsiteX10" fmla="*/ 1257890 w 1807440"/>
              <a:gd name="connsiteY10" fmla="*/ 2246272 h 2291638"/>
              <a:gd name="connsiteX11" fmla="*/ 1222383 w 1807440"/>
              <a:gd name="connsiteY11" fmla="*/ 1757868 h 2291638"/>
              <a:gd name="connsiteX12" fmla="*/ 924860 w 1807440"/>
              <a:gd name="connsiteY12" fmla="*/ 1358775 h 2291638"/>
              <a:gd name="connsiteX13" fmla="*/ 636756 w 1807440"/>
              <a:gd name="connsiteY13" fmla="*/ 1798965 h 2291638"/>
              <a:gd name="connsiteX14" fmla="*/ 674630 w 1807440"/>
              <a:gd name="connsiteY14" fmla="*/ 2285869 h 2291638"/>
              <a:gd name="connsiteX15" fmla="*/ 40396 w 1807440"/>
              <a:gd name="connsiteY15" fmla="*/ 1556933 h 2291638"/>
              <a:gd name="connsiteX0" fmla="*/ 40396 w 1807440"/>
              <a:gd name="connsiteY0" fmla="*/ 1563078 h 2297783"/>
              <a:gd name="connsiteX1" fmla="*/ 137121 w 1807440"/>
              <a:gd name="connsiteY1" fmla="*/ 957017 h 2297783"/>
              <a:gd name="connsiteX2" fmla="*/ 307450 w 1807440"/>
              <a:gd name="connsiteY2" fmla="*/ 1015289 h 2297783"/>
              <a:gd name="connsiteX3" fmla="*/ 616732 w 1807440"/>
              <a:gd name="connsiteY3" fmla="*/ 446030 h 2297783"/>
              <a:gd name="connsiteX4" fmla="*/ 647306 w 1807440"/>
              <a:gd name="connsiteY4" fmla="*/ 730 h 2297783"/>
              <a:gd name="connsiteX5" fmla="*/ 1172917 w 1807440"/>
              <a:gd name="connsiteY5" fmla="*/ 353391 h 2297783"/>
              <a:gd name="connsiteX6" fmla="*/ 1365285 w 1807440"/>
              <a:gd name="connsiteY6" fmla="*/ 822548 h 2297783"/>
              <a:gd name="connsiteX7" fmla="*/ 1623770 w 1807440"/>
              <a:gd name="connsiteY7" fmla="*/ 629060 h 2297783"/>
              <a:gd name="connsiteX8" fmla="*/ 1626752 w 1807440"/>
              <a:gd name="connsiteY8" fmla="*/ 870171 h 2297783"/>
              <a:gd name="connsiteX9" fmla="*/ 1807440 w 1807440"/>
              <a:gd name="connsiteY9" fmla="*/ 1568689 h 2297783"/>
              <a:gd name="connsiteX10" fmla="*/ 1257890 w 1807440"/>
              <a:gd name="connsiteY10" fmla="*/ 2252417 h 2297783"/>
              <a:gd name="connsiteX11" fmla="*/ 1222383 w 1807440"/>
              <a:gd name="connsiteY11" fmla="*/ 1764013 h 2297783"/>
              <a:gd name="connsiteX12" fmla="*/ 924860 w 1807440"/>
              <a:gd name="connsiteY12" fmla="*/ 1364920 h 2297783"/>
              <a:gd name="connsiteX13" fmla="*/ 636756 w 1807440"/>
              <a:gd name="connsiteY13" fmla="*/ 1805110 h 2297783"/>
              <a:gd name="connsiteX14" fmla="*/ 674630 w 1807440"/>
              <a:gd name="connsiteY14" fmla="*/ 2292014 h 2297783"/>
              <a:gd name="connsiteX15" fmla="*/ 40396 w 1807440"/>
              <a:gd name="connsiteY15" fmla="*/ 1563078 h 2297783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47306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50800 w 1780857"/>
              <a:gd name="connsiteY0" fmla="*/ 1862855 h 2303719"/>
              <a:gd name="connsiteX1" fmla="*/ 110538 w 1780857"/>
              <a:gd name="connsiteY1" fmla="*/ 962953 h 2303719"/>
              <a:gd name="connsiteX2" fmla="*/ 233605 w 1780857"/>
              <a:gd name="connsiteY2" fmla="*/ 1052047 h 2303719"/>
              <a:gd name="connsiteX3" fmla="*/ 590149 w 1780857"/>
              <a:gd name="connsiteY3" fmla="*/ 451966 h 2303719"/>
              <a:gd name="connsiteX4" fmla="*/ 608394 w 1780857"/>
              <a:gd name="connsiteY4" fmla="*/ 6666 h 2303719"/>
              <a:gd name="connsiteX5" fmla="*/ 1146334 w 1780857"/>
              <a:gd name="connsiteY5" fmla="*/ 359327 h 2303719"/>
              <a:gd name="connsiteX6" fmla="*/ 1338702 w 1780857"/>
              <a:gd name="connsiteY6" fmla="*/ 828484 h 2303719"/>
              <a:gd name="connsiteX7" fmla="*/ 1597187 w 1780857"/>
              <a:gd name="connsiteY7" fmla="*/ 634996 h 2303719"/>
              <a:gd name="connsiteX8" fmla="*/ 1600169 w 1780857"/>
              <a:gd name="connsiteY8" fmla="*/ 876107 h 2303719"/>
              <a:gd name="connsiteX9" fmla="*/ 1780857 w 1780857"/>
              <a:gd name="connsiteY9" fmla="*/ 1574625 h 2303719"/>
              <a:gd name="connsiteX10" fmla="*/ 1231307 w 1780857"/>
              <a:gd name="connsiteY10" fmla="*/ 2258353 h 2303719"/>
              <a:gd name="connsiteX11" fmla="*/ 1195800 w 1780857"/>
              <a:gd name="connsiteY11" fmla="*/ 1769949 h 2303719"/>
              <a:gd name="connsiteX12" fmla="*/ 898277 w 1780857"/>
              <a:gd name="connsiteY12" fmla="*/ 1370856 h 2303719"/>
              <a:gd name="connsiteX13" fmla="*/ 610173 w 1780857"/>
              <a:gd name="connsiteY13" fmla="*/ 1811046 h 2303719"/>
              <a:gd name="connsiteX14" fmla="*/ 648047 w 1780857"/>
              <a:gd name="connsiteY14" fmla="*/ 2297950 h 2303719"/>
              <a:gd name="connsiteX15" fmla="*/ 50800 w 1780857"/>
              <a:gd name="connsiteY15" fmla="*/ 1862855 h 2303719"/>
              <a:gd name="connsiteX0" fmla="*/ 65197 w 1795254"/>
              <a:gd name="connsiteY0" fmla="*/ 1862855 h 2303719"/>
              <a:gd name="connsiteX1" fmla="*/ 124935 w 1795254"/>
              <a:gd name="connsiteY1" fmla="*/ 962953 h 2303719"/>
              <a:gd name="connsiteX2" fmla="*/ 248002 w 1795254"/>
              <a:gd name="connsiteY2" fmla="*/ 1052047 h 2303719"/>
              <a:gd name="connsiteX3" fmla="*/ 604546 w 1795254"/>
              <a:gd name="connsiteY3" fmla="*/ 451966 h 2303719"/>
              <a:gd name="connsiteX4" fmla="*/ 622791 w 1795254"/>
              <a:gd name="connsiteY4" fmla="*/ 6666 h 2303719"/>
              <a:gd name="connsiteX5" fmla="*/ 1160731 w 1795254"/>
              <a:gd name="connsiteY5" fmla="*/ 359327 h 2303719"/>
              <a:gd name="connsiteX6" fmla="*/ 1353099 w 1795254"/>
              <a:gd name="connsiteY6" fmla="*/ 828484 h 2303719"/>
              <a:gd name="connsiteX7" fmla="*/ 1611584 w 1795254"/>
              <a:gd name="connsiteY7" fmla="*/ 634996 h 2303719"/>
              <a:gd name="connsiteX8" fmla="*/ 1614566 w 1795254"/>
              <a:gd name="connsiteY8" fmla="*/ 876107 h 2303719"/>
              <a:gd name="connsiteX9" fmla="*/ 1795254 w 1795254"/>
              <a:gd name="connsiteY9" fmla="*/ 1574625 h 2303719"/>
              <a:gd name="connsiteX10" fmla="*/ 1245704 w 1795254"/>
              <a:gd name="connsiteY10" fmla="*/ 2258353 h 2303719"/>
              <a:gd name="connsiteX11" fmla="*/ 1210197 w 1795254"/>
              <a:gd name="connsiteY11" fmla="*/ 1769949 h 2303719"/>
              <a:gd name="connsiteX12" fmla="*/ 912674 w 1795254"/>
              <a:gd name="connsiteY12" fmla="*/ 1370856 h 2303719"/>
              <a:gd name="connsiteX13" fmla="*/ 624570 w 1795254"/>
              <a:gd name="connsiteY13" fmla="*/ 1811046 h 2303719"/>
              <a:gd name="connsiteX14" fmla="*/ 662444 w 1795254"/>
              <a:gd name="connsiteY14" fmla="*/ 2297950 h 2303719"/>
              <a:gd name="connsiteX15" fmla="*/ 65197 w 1795254"/>
              <a:gd name="connsiteY15" fmla="*/ 1862855 h 2303719"/>
              <a:gd name="connsiteX0" fmla="*/ 70749 w 1784367"/>
              <a:gd name="connsiteY0" fmla="*/ 1854636 h 2303719"/>
              <a:gd name="connsiteX1" fmla="*/ 114048 w 1784367"/>
              <a:gd name="connsiteY1" fmla="*/ 962953 h 2303719"/>
              <a:gd name="connsiteX2" fmla="*/ 237115 w 1784367"/>
              <a:gd name="connsiteY2" fmla="*/ 1052047 h 2303719"/>
              <a:gd name="connsiteX3" fmla="*/ 593659 w 1784367"/>
              <a:gd name="connsiteY3" fmla="*/ 451966 h 2303719"/>
              <a:gd name="connsiteX4" fmla="*/ 611904 w 1784367"/>
              <a:gd name="connsiteY4" fmla="*/ 6666 h 2303719"/>
              <a:gd name="connsiteX5" fmla="*/ 1149844 w 1784367"/>
              <a:gd name="connsiteY5" fmla="*/ 359327 h 2303719"/>
              <a:gd name="connsiteX6" fmla="*/ 1342212 w 1784367"/>
              <a:gd name="connsiteY6" fmla="*/ 828484 h 2303719"/>
              <a:gd name="connsiteX7" fmla="*/ 1600697 w 1784367"/>
              <a:gd name="connsiteY7" fmla="*/ 634996 h 2303719"/>
              <a:gd name="connsiteX8" fmla="*/ 1603679 w 1784367"/>
              <a:gd name="connsiteY8" fmla="*/ 876107 h 2303719"/>
              <a:gd name="connsiteX9" fmla="*/ 1784367 w 1784367"/>
              <a:gd name="connsiteY9" fmla="*/ 1574625 h 2303719"/>
              <a:gd name="connsiteX10" fmla="*/ 1234817 w 1784367"/>
              <a:gd name="connsiteY10" fmla="*/ 2258353 h 2303719"/>
              <a:gd name="connsiteX11" fmla="*/ 1199310 w 1784367"/>
              <a:gd name="connsiteY11" fmla="*/ 1769949 h 2303719"/>
              <a:gd name="connsiteX12" fmla="*/ 901787 w 1784367"/>
              <a:gd name="connsiteY12" fmla="*/ 1370856 h 2303719"/>
              <a:gd name="connsiteX13" fmla="*/ 613683 w 1784367"/>
              <a:gd name="connsiteY13" fmla="*/ 1811046 h 2303719"/>
              <a:gd name="connsiteX14" fmla="*/ 651557 w 1784367"/>
              <a:gd name="connsiteY14" fmla="*/ 2297950 h 2303719"/>
              <a:gd name="connsiteX15" fmla="*/ 70749 w 1784367"/>
              <a:gd name="connsiteY15" fmla="*/ 1854636 h 2303719"/>
              <a:gd name="connsiteX0" fmla="*/ 83189 w 1796807"/>
              <a:gd name="connsiteY0" fmla="*/ 1854636 h 2303719"/>
              <a:gd name="connsiteX1" fmla="*/ 126488 w 1796807"/>
              <a:gd name="connsiteY1" fmla="*/ 962953 h 2303719"/>
              <a:gd name="connsiteX2" fmla="*/ 249555 w 1796807"/>
              <a:gd name="connsiteY2" fmla="*/ 1052047 h 2303719"/>
              <a:gd name="connsiteX3" fmla="*/ 606099 w 1796807"/>
              <a:gd name="connsiteY3" fmla="*/ 451966 h 2303719"/>
              <a:gd name="connsiteX4" fmla="*/ 624344 w 1796807"/>
              <a:gd name="connsiteY4" fmla="*/ 6666 h 2303719"/>
              <a:gd name="connsiteX5" fmla="*/ 1162284 w 1796807"/>
              <a:gd name="connsiteY5" fmla="*/ 359327 h 2303719"/>
              <a:gd name="connsiteX6" fmla="*/ 1354652 w 1796807"/>
              <a:gd name="connsiteY6" fmla="*/ 828484 h 2303719"/>
              <a:gd name="connsiteX7" fmla="*/ 1613137 w 1796807"/>
              <a:gd name="connsiteY7" fmla="*/ 634996 h 2303719"/>
              <a:gd name="connsiteX8" fmla="*/ 1616119 w 1796807"/>
              <a:gd name="connsiteY8" fmla="*/ 876107 h 2303719"/>
              <a:gd name="connsiteX9" fmla="*/ 1796807 w 1796807"/>
              <a:gd name="connsiteY9" fmla="*/ 1574625 h 2303719"/>
              <a:gd name="connsiteX10" fmla="*/ 1247257 w 1796807"/>
              <a:gd name="connsiteY10" fmla="*/ 2258353 h 2303719"/>
              <a:gd name="connsiteX11" fmla="*/ 1211750 w 1796807"/>
              <a:gd name="connsiteY11" fmla="*/ 1769949 h 2303719"/>
              <a:gd name="connsiteX12" fmla="*/ 914227 w 1796807"/>
              <a:gd name="connsiteY12" fmla="*/ 1370856 h 2303719"/>
              <a:gd name="connsiteX13" fmla="*/ 626123 w 1796807"/>
              <a:gd name="connsiteY13" fmla="*/ 1811046 h 2303719"/>
              <a:gd name="connsiteX14" fmla="*/ 663997 w 1796807"/>
              <a:gd name="connsiteY14" fmla="*/ 2297950 h 2303719"/>
              <a:gd name="connsiteX15" fmla="*/ 83189 w 1796807"/>
              <a:gd name="connsiteY15" fmla="*/ 1854636 h 2303719"/>
              <a:gd name="connsiteX0" fmla="*/ 93035 w 1806653"/>
              <a:gd name="connsiteY0" fmla="*/ 1854636 h 2303719"/>
              <a:gd name="connsiteX1" fmla="*/ 136334 w 1806653"/>
              <a:gd name="connsiteY1" fmla="*/ 962953 h 2303719"/>
              <a:gd name="connsiteX2" fmla="*/ 259401 w 1806653"/>
              <a:gd name="connsiteY2" fmla="*/ 1052047 h 2303719"/>
              <a:gd name="connsiteX3" fmla="*/ 615945 w 1806653"/>
              <a:gd name="connsiteY3" fmla="*/ 451966 h 2303719"/>
              <a:gd name="connsiteX4" fmla="*/ 634190 w 1806653"/>
              <a:gd name="connsiteY4" fmla="*/ 6666 h 2303719"/>
              <a:gd name="connsiteX5" fmla="*/ 1172130 w 1806653"/>
              <a:gd name="connsiteY5" fmla="*/ 359327 h 2303719"/>
              <a:gd name="connsiteX6" fmla="*/ 1364498 w 1806653"/>
              <a:gd name="connsiteY6" fmla="*/ 828484 h 2303719"/>
              <a:gd name="connsiteX7" fmla="*/ 1622983 w 1806653"/>
              <a:gd name="connsiteY7" fmla="*/ 634996 h 2303719"/>
              <a:gd name="connsiteX8" fmla="*/ 1625965 w 1806653"/>
              <a:gd name="connsiteY8" fmla="*/ 876107 h 2303719"/>
              <a:gd name="connsiteX9" fmla="*/ 1806653 w 1806653"/>
              <a:gd name="connsiteY9" fmla="*/ 1574625 h 2303719"/>
              <a:gd name="connsiteX10" fmla="*/ 1257103 w 1806653"/>
              <a:gd name="connsiteY10" fmla="*/ 2258353 h 2303719"/>
              <a:gd name="connsiteX11" fmla="*/ 1221596 w 1806653"/>
              <a:gd name="connsiteY11" fmla="*/ 1769949 h 2303719"/>
              <a:gd name="connsiteX12" fmla="*/ 924073 w 1806653"/>
              <a:gd name="connsiteY12" fmla="*/ 1370856 h 2303719"/>
              <a:gd name="connsiteX13" fmla="*/ 635969 w 1806653"/>
              <a:gd name="connsiteY13" fmla="*/ 1811046 h 2303719"/>
              <a:gd name="connsiteX14" fmla="*/ 673843 w 1806653"/>
              <a:gd name="connsiteY14" fmla="*/ 2297950 h 2303719"/>
              <a:gd name="connsiteX15" fmla="*/ 93035 w 1806653"/>
              <a:gd name="connsiteY15" fmla="*/ 1854636 h 23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6653" h="2303719">
                <a:moveTo>
                  <a:pt x="93035" y="1854636"/>
                </a:moveTo>
                <a:cubicBezTo>
                  <a:pt x="-80797" y="1531450"/>
                  <a:pt x="21484" y="1221632"/>
                  <a:pt x="136334" y="962953"/>
                </a:cubicBezTo>
                <a:cubicBezTo>
                  <a:pt x="164408" y="834302"/>
                  <a:pt x="185329" y="1236429"/>
                  <a:pt x="259401" y="1052047"/>
                </a:cubicBezTo>
                <a:cubicBezTo>
                  <a:pt x="247434" y="959783"/>
                  <a:pt x="496288" y="674828"/>
                  <a:pt x="615945" y="451966"/>
                </a:cubicBezTo>
                <a:cubicBezTo>
                  <a:pt x="721219" y="157185"/>
                  <a:pt x="625741" y="59093"/>
                  <a:pt x="634190" y="6666"/>
                </a:cubicBezTo>
                <a:cubicBezTo>
                  <a:pt x="642639" y="-45761"/>
                  <a:pt x="1071771" y="224065"/>
                  <a:pt x="1172130" y="359327"/>
                </a:cubicBezTo>
                <a:cubicBezTo>
                  <a:pt x="1284818" y="469931"/>
                  <a:pt x="1315939" y="732861"/>
                  <a:pt x="1364498" y="828484"/>
                </a:cubicBezTo>
                <a:cubicBezTo>
                  <a:pt x="1413057" y="924107"/>
                  <a:pt x="1368196" y="704302"/>
                  <a:pt x="1622983" y="634996"/>
                </a:cubicBezTo>
                <a:cubicBezTo>
                  <a:pt x="1651738" y="656102"/>
                  <a:pt x="1615217" y="687310"/>
                  <a:pt x="1625965" y="876107"/>
                </a:cubicBezTo>
                <a:cubicBezTo>
                  <a:pt x="1696304" y="1038191"/>
                  <a:pt x="1801594" y="1260844"/>
                  <a:pt x="1806653" y="1574625"/>
                </a:cubicBezTo>
                <a:cubicBezTo>
                  <a:pt x="1782943" y="1785664"/>
                  <a:pt x="1652904" y="2127852"/>
                  <a:pt x="1257103" y="2258353"/>
                </a:cubicBezTo>
                <a:cubicBezTo>
                  <a:pt x="1151032" y="2251180"/>
                  <a:pt x="1400391" y="2088759"/>
                  <a:pt x="1221596" y="1769949"/>
                </a:cubicBezTo>
                <a:cubicBezTo>
                  <a:pt x="1213351" y="1722377"/>
                  <a:pt x="997020" y="1386609"/>
                  <a:pt x="924073" y="1370856"/>
                </a:cubicBezTo>
                <a:cubicBezTo>
                  <a:pt x="851126" y="1355103"/>
                  <a:pt x="867059" y="1546939"/>
                  <a:pt x="635969" y="1811046"/>
                </a:cubicBezTo>
                <a:cubicBezTo>
                  <a:pt x="456248" y="2188168"/>
                  <a:pt x="799949" y="2335891"/>
                  <a:pt x="673843" y="2297950"/>
                </a:cubicBezTo>
                <a:cubicBezTo>
                  <a:pt x="594104" y="2274594"/>
                  <a:pt x="266867" y="2177822"/>
                  <a:pt x="93035" y="1854636"/>
                </a:cubicBezTo>
                <a:close/>
              </a:path>
            </a:pathLst>
          </a:custGeom>
          <a:gradFill>
            <a:gsLst>
              <a:gs pos="100000">
                <a:srgbClr val="C00000">
                  <a:alpha val="85000"/>
                </a:srgbClr>
              </a:gs>
              <a:gs pos="73000">
                <a:srgbClr val="C40000">
                  <a:alpha val="90000"/>
                </a:srgbClr>
              </a:gs>
              <a:gs pos="50000">
                <a:srgbClr val="FF2F2F">
                  <a:alpha val="90000"/>
                </a:srgbClr>
              </a:gs>
              <a:gs pos="0">
                <a:srgbClr val="FFB9B9">
                  <a:alpha val="90000"/>
                </a:srgbClr>
              </a:gs>
            </a:gsLst>
            <a:lin ang="5400000" scaled="1"/>
          </a:gradFill>
          <a:ln>
            <a:noFill/>
          </a:ln>
          <a:effectLst>
            <a:glow rad="635000">
              <a:srgbClr val="FF0000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雨牧-火">
            <a:extLst>
              <a:ext uri="{FF2B5EF4-FFF2-40B4-BE49-F238E27FC236}">
                <a16:creationId xmlns:a16="http://schemas.microsoft.com/office/drawing/2014/main" id="{1E1A6A5A-297D-43C8-BBCB-B96320C14713}"/>
              </a:ext>
            </a:extLst>
          </p:cNvPr>
          <p:cNvSpPr/>
          <p:nvPr/>
        </p:nvSpPr>
        <p:spPr>
          <a:xfrm rot="21163122">
            <a:off x="5859255" y="4378969"/>
            <a:ext cx="62797" cy="80075"/>
          </a:xfrm>
          <a:custGeom>
            <a:avLst/>
            <a:gdLst>
              <a:gd name="connsiteX0" fmla="*/ 0 w 1010653"/>
              <a:gd name="connsiteY0" fmla="*/ 1323474 h 2646947"/>
              <a:gd name="connsiteX1" fmla="*/ 505327 w 1010653"/>
              <a:gd name="connsiteY1" fmla="*/ 0 h 2646947"/>
              <a:gd name="connsiteX2" fmla="*/ 1010654 w 1010653"/>
              <a:gd name="connsiteY2" fmla="*/ 1323474 h 2646947"/>
              <a:gd name="connsiteX3" fmla="*/ 505327 w 1010653"/>
              <a:gd name="connsiteY3" fmla="*/ 2646948 h 2646947"/>
              <a:gd name="connsiteX4" fmla="*/ 0 w 1010653"/>
              <a:gd name="connsiteY4" fmla="*/ 1323474 h 2646947"/>
              <a:gd name="connsiteX0" fmla="*/ 72 w 1010726"/>
              <a:gd name="connsiteY0" fmla="*/ 1323474 h 1689116"/>
              <a:gd name="connsiteX1" fmla="*/ 505399 w 1010726"/>
              <a:gd name="connsiteY1" fmla="*/ 0 h 1689116"/>
              <a:gd name="connsiteX2" fmla="*/ 1010726 w 1010726"/>
              <a:gd name="connsiteY2" fmla="*/ 1323474 h 1689116"/>
              <a:gd name="connsiteX3" fmla="*/ 478505 w 1010726"/>
              <a:gd name="connsiteY3" fmla="*/ 1463607 h 1689116"/>
              <a:gd name="connsiteX4" fmla="*/ 72 w 1010726"/>
              <a:gd name="connsiteY4" fmla="*/ 1323474 h 1689116"/>
              <a:gd name="connsiteX0" fmla="*/ 5894 w 1016548"/>
              <a:gd name="connsiteY0" fmla="*/ 1323474 h 2085297"/>
              <a:gd name="connsiteX1" fmla="*/ 511221 w 1016548"/>
              <a:gd name="connsiteY1" fmla="*/ 0 h 2085297"/>
              <a:gd name="connsiteX2" fmla="*/ 1016548 w 1016548"/>
              <a:gd name="connsiteY2" fmla="*/ 1323474 h 2085297"/>
              <a:gd name="connsiteX3" fmla="*/ 484327 w 1016548"/>
              <a:gd name="connsiteY3" fmla="*/ 1463607 h 2085297"/>
              <a:gd name="connsiteX4" fmla="*/ 250537 w 1016548"/>
              <a:gd name="connsiteY4" fmla="*/ 2084531 h 2085297"/>
              <a:gd name="connsiteX5" fmla="*/ 5894 w 1016548"/>
              <a:gd name="connsiteY5" fmla="*/ 1323474 h 2085297"/>
              <a:gd name="connsiteX0" fmla="*/ 5894 w 1032834"/>
              <a:gd name="connsiteY0" fmla="*/ 1323474 h 2085155"/>
              <a:gd name="connsiteX1" fmla="*/ 511221 w 1032834"/>
              <a:gd name="connsiteY1" fmla="*/ 0 h 2085155"/>
              <a:gd name="connsiteX2" fmla="*/ 1016548 w 1032834"/>
              <a:gd name="connsiteY2" fmla="*/ 1323474 h 2085155"/>
              <a:gd name="connsiteX3" fmla="*/ 864619 w 1032834"/>
              <a:gd name="connsiteY3" fmla="*/ 2053154 h 2085155"/>
              <a:gd name="connsiteX4" fmla="*/ 484327 w 1032834"/>
              <a:gd name="connsiteY4" fmla="*/ 1463607 h 2085155"/>
              <a:gd name="connsiteX5" fmla="*/ 250537 w 1032834"/>
              <a:gd name="connsiteY5" fmla="*/ 2084531 h 2085155"/>
              <a:gd name="connsiteX6" fmla="*/ 5894 w 1032834"/>
              <a:gd name="connsiteY6" fmla="*/ 1323474 h 2085155"/>
              <a:gd name="connsiteX0" fmla="*/ 5894 w 1429319"/>
              <a:gd name="connsiteY0" fmla="*/ 1323475 h 2085156"/>
              <a:gd name="connsiteX1" fmla="*/ 511221 w 1429319"/>
              <a:gd name="connsiteY1" fmla="*/ 1 h 2085156"/>
              <a:gd name="connsiteX2" fmla="*/ 1424442 w 1429319"/>
              <a:gd name="connsiteY2" fmla="*/ 1332440 h 2085156"/>
              <a:gd name="connsiteX3" fmla="*/ 864619 w 1429319"/>
              <a:gd name="connsiteY3" fmla="*/ 2053155 h 2085156"/>
              <a:gd name="connsiteX4" fmla="*/ 484327 w 1429319"/>
              <a:gd name="connsiteY4" fmla="*/ 1463608 h 2085156"/>
              <a:gd name="connsiteX5" fmla="*/ 250537 w 1429319"/>
              <a:gd name="connsiteY5" fmla="*/ 2084532 h 2085156"/>
              <a:gd name="connsiteX6" fmla="*/ 5894 w 1429319"/>
              <a:gd name="connsiteY6" fmla="*/ 1323475 h 2085156"/>
              <a:gd name="connsiteX0" fmla="*/ 2269 w 1811176"/>
              <a:gd name="connsiteY0" fmla="*/ 1363834 h 2085174"/>
              <a:gd name="connsiteX1" fmla="*/ 893078 w 1811176"/>
              <a:gd name="connsiteY1" fmla="*/ 19 h 2085174"/>
              <a:gd name="connsiteX2" fmla="*/ 1806299 w 1811176"/>
              <a:gd name="connsiteY2" fmla="*/ 1332458 h 2085174"/>
              <a:gd name="connsiteX3" fmla="*/ 1246476 w 1811176"/>
              <a:gd name="connsiteY3" fmla="*/ 2053173 h 2085174"/>
              <a:gd name="connsiteX4" fmla="*/ 866184 w 1811176"/>
              <a:gd name="connsiteY4" fmla="*/ 1463626 h 2085174"/>
              <a:gd name="connsiteX5" fmla="*/ 632394 w 1811176"/>
              <a:gd name="connsiteY5" fmla="*/ 2084550 h 2085174"/>
              <a:gd name="connsiteX6" fmla="*/ 2269 w 1811176"/>
              <a:gd name="connsiteY6" fmla="*/ 1363834 h 2085174"/>
              <a:gd name="connsiteX0" fmla="*/ 128 w 1809035"/>
              <a:gd name="connsiteY0" fmla="*/ 1552090 h 2273430"/>
              <a:gd name="connsiteX1" fmla="*/ 689231 w 1809035"/>
              <a:gd name="connsiteY1" fmla="*/ 16 h 2273430"/>
              <a:gd name="connsiteX2" fmla="*/ 1804158 w 1809035"/>
              <a:gd name="connsiteY2" fmla="*/ 1520714 h 2273430"/>
              <a:gd name="connsiteX3" fmla="*/ 1244335 w 1809035"/>
              <a:gd name="connsiteY3" fmla="*/ 2241429 h 2273430"/>
              <a:gd name="connsiteX4" fmla="*/ 864043 w 1809035"/>
              <a:gd name="connsiteY4" fmla="*/ 1651882 h 2273430"/>
              <a:gd name="connsiteX5" fmla="*/ 630253 w 1809035"/>
              <a:gd name="connsiteY5" fmla="*/ 2272806 h 2273430"/>
              <a:gd name="connsiteX6" fmla="*/ 128 w 1809035"/>
              <a:gd name="connsiteY6" fmla="*/ 1552090 h 2273430"/>
              <a:gd name="connsiteX0" fmla="*/ 40092 w 1848999"/>
              <a:gd name="connsiteY0" fmla="*/ 1560145 h 2281485"/>
              <a:gd name="connsiteX1" fmla="*/ 136817 w 1848999"/>
              <a:gd name="connsiteY1" fmla="*/ 954084 h 2281485"/>
              <a:gd name="connsiteX2" fmla="*/ 729195 w 1848999"/>
              <a:gd name="connsiteY2" fmla="*/ 8071 h 2281485"/>
              <a:gd name="connsiteX3" fmla="*/ 1844122 w 1848999"/>
              <a:gd name="connsiteY3" fmla="*/ 1528769 h 2281485"/>
              <a:gd name="connsiteX4" fmla="*/ 1284299 w 1848999"/>
              <a:gd name="connsiteY4" fmla="*/ 2249484 h 2281485"/>
              <a:gd name="connsiteX5" fmla="*/ 904007 w 1848999"/>
              <a:gd name="connsiteY5" fmla="*/ 1659937 h 2281485"/>
              <a:gd name="connsiteX6" fmla="*/ 670217 w 1848999"/>
              <a:gd name="connsiteY6" fmla="*/ 2280861 h 2281485"/>
              <a:gd name="connsiteX7" fmla="*/ 40092 w 1848999"/>
              <a:gd name="connsiteY7" fmla="*/ 1560145 h 2281485"/>
              <a:gd name="connsiteX0" fmla="*/ 40092 w 1848999"/>
              <a:gd name="connsiteY0" fmla="*/ 1557671 h 2279011"/>
              <a:gd name="connsiteX1" fmla="*/ 136817 w 1848999"/>
              <a:gd name="connsiteY1" fmla="*/ 951610 h 2279011"/>
              <a:gd name="connsiteX2" fmla="*/ 307146 w 1848999"/>
              <a:gd name="connsiteY2" fmla="*/ 1009882 h 2279011"/>
              <a:gd name="connsiteX3" fmla="*/ 729195 w 1848999"/>
              <a:gd name="connsiteY3" fmla="*/ 5597 h 2279011"/>
              <a:gd name="connsiteX4" fmla="*/ 1844122 w 1848999"/>
              <a:gd name="connsiteY4" fmla="*/ 1526295 h 2279011"/>
              <a:gd name="connsiteX5" fmla="*/ 1284299 w 1848999"/>
              <a:gd name="connsiteY5" fmla="*/ 2247010 h 2279011"/>
              <a:gd name="connsiteX6" fmla="*/ 904007 w 1848999"/>
              <a:gd name="connsiteY6" fmla="*/ 1657463 h 2279011"/>
              <a:gd name="connsiteX7" fmla="*/ 670217 w 1848999"/>
              <a:gd name="connsiteY7" fmla="*/ 2278387 h 2279011"/>
              <a:gd name="connsiteX8" fmla="*/ 40092 w 1848999"/>
              <a:gd name="connsiteY8" fmla="*/ 1557671 h 2279011"/>
              <a:gd name="connsiteX0" fmla="*/ 40092 w 1848999"/>
              <a:gd name="connsiteY0" fmla="*/ 1594321 h 2315661"/>
              <a:gd name="connsiteX1" fmla="*/ 136817 w 1848999"/>
              <a:gd name="connsiteY1" fmla="*/ 988260 h 2315661"/>
              <a:gd name="connsiteX2" fmla="*/ 307146 w 1848999"/>
              <a:gd name="connsiteY2" fmla="*/ 1046532 h 2315661"/>
              <a:gd name="connsiteX3" fmla="*/ 616428 w 1848999"/>
              <a:gd name="connsiteY3" fmla="*/ 477273 h 2315661"/>
              <a:gd name="connsiteX4" fmla="*/ 729195 w 1848999"/>
              <a:gd name="connsiteY4" fmla="*/ 42247 h 2315661"/>
              <a:gd name="connsiteX5" fmla="*/ 1844122 w 1848999"/>
              <a:gd name="connsiteY5" fmla="*/ 1562945 h 2315661"/>
              <a:gd name="connsiteX6" fmla="*/ 1284299 w 1848999"/>
              <a:gd name="connsiteY6" fmla="*/ 2283660 h 2315661"/>
              <a:gd name="connsiteX7" fmla="*/ 904007 w 1848999"/>
              <a:gd name="connsiteY7" fmla="*/ 1694113 h 2315661"/>
              <a:gd name="connsiteX8" fmla="*/ 670217 w 1848999"/>
              <a:gd name="connsiteY8" fmla="*/ 2315037 h 2315661"/>
              <a:gd name="connsiteX9" fmla="*/ 40092 w 1848999"/>
              <a:gd name="connsiteY9" fmla="*/ 1594321 h 2315661"/>
              <a:gd name="connsiteX0" fmla="*/ 40092 w 1845116"/>
              <a:gd name="connsiteY0" fmla="*/ 1552999 h 2274339"/>
              <a:gd name="connsiteX1" fmla="*/ 136817 w 1845116"/>
              <a:gd name="connsiteY1" fmla="*/ 946938 h 2274339"/>
              <a:gd name="connsiteX2" fmla="*/ 307146 w 1845116"/>
              <a:gd name="connsiteY2" fmla="*/ 1005210 h 2274339"/>
              <a:gd name="connsiteX3" fmla="*/ 616428 w 1845116"/>
              <a:gd name="connsiteY3" fmla="*/ 435951 h 2274339"/>
              <a:gd name="connsiteX4" fmla="*/ 729195 w 1845116"/>
              <a:gd name="connsiteY4" fmla="*/ 925 h 2274339"/>
              <a:gd name="connsiteX5" fmla="*/ 1176722 w 1845116"/>
              <a:gd name="connsiteY5" fmla="*/ 359751 h 2274339"/>
              <a:gd name="connsiteX6" fmla="*/ 1844122 w 1845116"/>
              <a:gd name="connsiteY6" fmla="*/ 1521623 h 2274339"/>
              <a:gd name="connsiteX7" fmla="*/ 1284299 w 1845116"/>
              <a:gd name="connsiteY7" fmla="*/ 2242338 h 2274339"/>
              <a:gd name="connsiteX8" fmla="*/ 904007 w 1845116"/>
              <a:gd name="connsiteY8" fmla="*/ 1652791 h 2274339"/>
              <a:gd name="connsiteX9" fmla="*/ 670217 w 1845116"/>
              <a:gd name="connsiteY9" fmla="*/ 2273715 h 2274339"/>
              <a:gd name="connsiteX10" fmla="*/ 40092 w 1845116"/>
              <a:gd name="connsiteY10" fmla="*/ 1552999 h 2274339"/>
              <a:gd name="connsiteX0" fmla="*/ 40092 w 1844880"/>
              <a:gd name="connsiteY0" fmla="*/ 1552522 h 2273862"/>
              <a:gd name="connsiteX1" fmla="*/ 136817 w 1844880"/>
              <a:gd name="connsiteY1" fmla="*/ 946461 h 2273862"/>
              <a:gd name="connsiteX2" fmla="*/ 307146 w 1844880"/>
              <a:gd name="connsiteY2" fmla="*/ 1004733 h 2273862"/>
              <a:gd name="connsiteX3" fmla="*/ 616428 w 1844880"/>
              <a:gd name="connsiteY3" fmla="*/ 435474 h 2273862"/>
              <a:gd name="connsiteX4" fmla="*/ 729195 w 1844880"/>
              <a:gd name="connsiteY4" fmla="*/ 448 h 2273862"/>
              <a:gd name="connsiteX5" fmla="*/ 1176722 w 1844880"/>
              <a:gd name="connsiteY5" fmla="*/ 359274 h 2273862"/>
              <a:gd name="connsiteX6" fmla="*/ 1364981 w 1844880"/>
              <a:gd name="connsiteY6" fmla="*/ 811992 h 2273862"/>
              <a:gd name="connsiteX7" fmla="*/ 1844122 w 1844880"/>
              <a:gd name="connsiteY7" fmla="*/ 1521146 h 2273862"/>
              <a:gd name="connsiteX8" fmla="*/ 1284299 w 1844880"/>
              <a:gd name="connsiteY8" fmla="*/ 2241861 h 2273862"/>
              <a:gd name="connsiteX9" fmla="*/ 904007 w 1844880"/>
              <a:gd name="connsiteY9" fmla="*/ 1652314 h 2273862"/>
              <a:gd name="connsiteX10" fmla="*/ 670217 w 1844880"/>
              <a:gd name="connsiteY10" fmla="*/ 2273238 h 2273862"/>
              <a:gd name="connsiteX11" fmla="*/ 40092 w 1844880"/>
              <a:gd name="connsiteY11" fmla="*/ 1552522 h 2273862"/>
              <a:gd name="connsiteX0" fmla="*/ 40092 w 1847464"/>
              <a:gd name="connsiteY0" fmla="*/ 1552522 h 2273862"/>
              <a:gd name="connsiteX1" fmla="*/ 136817 w 1847464"/>
              <a:gd name="connsiteY1" fmla="*/ 946461 h 2273862"/>
              <a:gd name="connsiteX2" fmla="*/ 307146 w 1847464"/>
              <a:gd name="connsiteY2" fmla="*/ 1004733 h 2273862"/>
              <a:gd name="connsiteX3" fmla="*/ 616428 w 1847464"/>
              <a:gd name="connsiteY3" fmla="*/ 435474 h 2273862"/>
              <a:gd name="connsiteX4" fmla="*/ 729195 w 1847464"/>
              <a:gd name="connsiteY4" fmla="*/ 448 h 2273862"/>
              <a:gd name="connsiteX5" fmla="*/ 1176722 w 1847464"/>
              <a:gd name="connsiteY5" fmla="*/ 359274 h 2273862"/>
              <a:gd name="connsiteX6" fmla="*/ 1364981 w 1847464"/>
              <a:gd name="connsiteY6" fmla="*/ 811992 h 2273862"/>
              <a:gd name="connsiteX7" fmla="*/ 1607028 w 1847464"/>
              <a:gd name="connsiteY7" fmla="*/ 610285 h 2273862"/>
              <a:gd name="connsiteX8" fmla="*/ 1844122 w 1847464"/>
              <a:gd name="connsiteY8" fmla="*/ 1521146 h 2273862"/>
              <a:gd name="connsiteX9" fmla="*/ 1284299 w 1847464"/>
              <a:gd name="connsiteY9" fmla="*/ 2241861 h 2273862"/>
              <a:gd name="connsiteX10" fmla="*/ 904007 w 1847464"/>
              <a:gd name="connsiteY10" fmla="*/ 1652314 h 2273862"/>
              <a:gd name="connsiteX11" fmla="*/ 670217 w 1847464"/>
              <a:gd name="connsiteY11" fmla="*/ 2273238 h 2273862"/>
              <a:gd name="connsiteX12" fmla="*/ 40092 w 1847464"/>
              <a:gd name="connsiteY12" fmla="*/ 1552522 h 2273862"/>
              <a:gd name="connsiteX0" fmla="*/ 40092 w 1857496"/>
              <a:gd name="connsiteY0" fmla="*/ 1552522 h 2273862"/>
              <a:gd name="connsiteX1" fmla="*/ 136817 w 1857496"/>
              <a:gd name="connsiteY1" fmla="*/ 946461 h 2273862"/>
              <a:gd name="connsiteX2" fmla="*/ 307146 w 1857496"/>
              <a:gd name="connsiteY2" fmla="*/ 1004733 h 2273862"/>
              <a:gd name="connsiteX3" fmla="*/ 616428 w 1857496"/>
              <a:gd name="connsiteY3" fmla="*/ 435474 h 2273862"/>
              <a:gd name="connsiteX4" fmla="*/ 729195 w 1857496"/>
              <a:gd name="connsiteY4" fmla="*/ 448 h 2273862"/>
              <a:gd name="connsiteX5" fmla="*/ 1176722 w 1857496"/>
              <a:gd name="connsiteY5" fmla="*/ 359274 h 2273862"/>
              <a:gd name="connsiteX6" fmla="*/ 1364981 w 1857496"/>
              <a:gd name="connsiteY6" fmla="*/ 811992 h 2273862"/>
              <a:gd name="connsiteX7" fmla="*/ 1607028 w 1857496"/>
              <a:gd name="connsiteY7" fmla="*/ 610285 h 2273862"/>
              <a:gd name="connsiteX8" fmla="*/ 1642887 w 1857496"/>
              <a:gd name="connsiteY8" fmla="*/ 865779 h 2273862"/>
              <a:gd name="connsiteX9" fmla="*/ 1844122 w 1857496"/>
              <a:gd name="connsiteY9" fmla="*/ 1521146 h 2273862"/>
              <a:gd name="connsiteX10" fmla="*/ 1284299 w 1857496"/>
              <a:gd name="connsiteY10" fmla="*/ 2241861 h 2273862"/>
              <a:gd name="connsiteX11" fmla="*/ 904007 w 1857496"/>
              <a:gd name="connsiteY11" fmla="*/ 1652314 h 2273862"/>
              <a:gd name="connsiteX12" fmla="*/ 670217 w 1857496"/>
              <a:gd name="connsiteY12" fmla="*/ 2273238 h 2273862"/>
              <a:gd name="connsiteX13" fmla="*/ 40092 w 1857496"/>
              <a:gd name="connsiteY13" fmla="*/ 1552522 h 2273862"/>
              <a:gd name="connsiteX0" fmla="*/ 40092 w 1857496"/>
              <a:gd name="connsiteY0" fmla="*/ 1552522 h 2292342"/>
              <a:gd name="connsiteX1" fmla="*/ 136817 w 1857496"/>
              <a:gd name="connsiteY1" fmla="*/ 946461 h 2292342"/>
              <a:gd name="connsiteX2" fmla="*/ 307146 w 1857496"/>
              <a:gd name="connsiteY2" fmla="*/ 1004733 h 2292342"/>
              <a:gd name="connsiteX3" fmla="*/ 616428 w 1857496"/>
              <a:gd name="connsiteY3" fmla="*/ 435474 h 2292342"/>
              <a:gd name="connsiteX4" fmla="*/ 729195 w 1857496"/>
              <a:gd name="connsiteY4" fmla="*/ 448 h 2292342"/>
              <a:gd name="connsiteX5" fmla="*/ 1176722 w 1857496"/>
              <a:gd name="connsiteY5" fmla="*/ 359274 h 2292342"/>
              <a:gd name="connsiteX6" fmla="*/ 1364981 w 1857496"/>
              <a:gd name="connsiteY6" fmla="*/ 811992 h 2292342"/>
              <a:gd name="connsiteX7" fmla="*/ 1607028 w 1857496"/>
              <a:gd name="connsiteY7" fmla="*/ 610285 h 2292342"/>
              <a:gd name="connsiteX8" fmla="*/ 1642887 w 1857496"/>
              <a:gd name="connsiteY8" fmla="*/ 865779 h 2292342"/>
              <a:gd name="connsiteX9" fmla="*/ 1844122 w 1857496"/>
              <a:gd name="connsiteY9" fmla="*/ 1521146 h 2292342"/>
              <a:gd name="connsiteX10" fmla="*/ 1284299 w 1857496"/>
              <a:gd name="connsiteY10" fmla="*/ 2241861 h 2292342"/>
              <a:gd name="connsiteX11" fmla="*/ 904007 w 1857496"/>
              <a:gd name="connsiteY11" fmla="*/ 1652314 h 2292342"/>
              <a:gd name="connsiteX12" fmla="*/ 670217 w 1857496"/>
              <a:gd name="connsiteY12" fmla="*/ 2291732 h 2292342"/>
              <a:gd name="connsiteX13" fmla="*/ 40092 w 1857496"/>
              <a:gd name="connsiteY13" fmla="*/ 1552522 h 2292342"/>
              <a:gd name="connsiteX0" fmla="*/ 40092 w 1857496"/>
              <a:gd name="connsiteY0" fmla="*/ 1552522 h 2292146"/>
              <a:gd name="connsiteX1" fmla="*/ 136817 w 1857496"/>
              <a:gd name="connsiteY1" fmla="*/ 946461 h 2292146"/>
              <a:gd name="connsiteX2" fmla="*/ 307146 w 1857496"/>
              <a:gd name="connsiteY2" fmla="*/ 1004733 h 2292146"/>
              <a:gd name="connsiteX3" fmla="*/ 616428 w 1857496"/>
              <a:gd name="connsiteY3" fmla="*/ 435474 h 2292146"/>
              <a:gd name="connsiteX4" fmla="*/ 729195 w 1857496"/>
              <a:gd name="connsiteY4" fmla="*/ 448 h 2292146"/>
              <a:gd name="connsiteX5" fmla="*/ 1176722 w 1857496"/>
              <a:gd name="connsiteY5" fmla="*/ 359274 h 2292146"/>
              <a:gd name="connsiteX6" fmla="*/ 1364981 w 1857496"/>
              <a:gd name="connsiteY6" fmla="*/ 811992 h 2292146"/>
              <a:gd name="connsiteX7" fmla="*/ 1607028 w 1857496"/>
              <a:gd name="connsiteY7" fmla="*/ 610285 h 2292146"/>
              <a:gd name="connsiteX8" fmla="*/ 1642887 w 1857496"/>
              <a:gd name="connsiteY8" fmla="*/ 865779 h 2292146"/>
              <a:gd name="connsiteX9" fmla="*/ 1844122 w 1857496"/>
              <a:gd name="connsiteY9" fmla="*/ 1521146 h 2292146"/>
              <a:gd name="connsiteX10" fmla="*/ 1284299 w 1857496"/>
              <a:gd name="connsiteY10" fmla="*/ 2241861 h 2292146"/>
              <a:gd name="connsiteX11" fmla="*/ 922501 w 1857496"/>
              <a:gd name="connsiteY11" fmla="*/ 1335870 h 2292146"/>
              <a:gd name="connsiteX12" fmla="*/ 670217 w 1857496"/>
              <a:gd name="connsiteY12" fmla="*/ 2291732 h 2292146"/>
              <a:gd name="connsiteX13" fmla="*/ 40092 w 1857496"/>
              <a:gd name="connsiteY13" fmla="*/ 1552522 h 2292146"/>
              <a:gd name="connsiteX0" fmla="*/ 40092 w 1857496"/>
              <a:gd name="connsiteY0" fmla="*/ 1552522 h 2294419"/>
              <a:gd name="connsiteX1" fmla="*/ 136817 w 1857496"/>
              <a:gd name="connsiteY1" fmla="*/ 946461 h 2294419"/>
              <a:gd name="connsiteX2" fmla="*/ 307146 w 1857496"/>
              <a:gd name="connsiteY2" fmla="*/ 1004733 h 2294419"/>
              <a:gd name="connsiteX3" fmla="*/ 616428 w 1857496"/>
              <a:gd name="connsiteY3" fmla="*/ 435474 h 2294419"/>
              <a:gd name="connsiteX4" fmla="*/ 729195 w 1857496"/>
              <a:gd name="connsiteY4" fmla="*/ 448 h 2294419"/>
              <a:gd name="connsiteX5" fmla="*/ 1176722 w 1857496"/>
              <a:gd name="connsiteY5" fmla="*/ 359274 h 2294419"/>
              <a:gd name="connsiteX6" fmla="*/ 1364981 w 1857496"/>
              <a:gd name="connsiteY6" fmla="*/ 811992 h 2294419"/>
              <a:gd name="connsiteX7" fmla="*/ 1607028 w 1857496"/>
              <a:gd name="connsiteY7" fmla="*/ 610285 h 2294419"/>
              <a:gd name="connsiteX8" fmla="*/ 1642887 w 1857496"/>
              <a:gd name="connsiteY8" fmla="*/ 865779 h 2294419"/>
              <a:gd name="connsiteX9" fmla="*/ 1844122 w 1857496"/>
              <a:gd name="connsiteY9" fmla="*/ 1521146 h 2294419"/>
              <a:gd name="connsiteX10" fmla="*/ 1284299 w 1857496"/>
              <a:gd name="connsiteY10" fmla="*/ 2241861 h 2294419"/>
              <a:gd name="connsiteX11" fmla="*/ 922501 w 1857496"/>
              <a:gd name="connsiteY11" fmla="*/ 1335870 h 2294419"/>
              <a:gd name="connsiteX12" fmla="*/ 644672 w 1857496"/>
              <a:gd name="connsiteY12" fmla="*/ 1796608 h 2294419"/>
              <a:gd name="connsiteX13" fmla="*/ 670217 w 1857496"/>
              <a:gd name="connsiteY13" fmla="*/ 2291732 h 2294419"/>
              <a:gd name="connsiteX14" fmla="*/ 40092 w 1857496"/>
              <a:gd name="connsiteY14" fmla="*/ 1552522 h 2294419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926915 w 1857800"/>
              <a:gd name="connsiteY11" fmla="*/ 1339980 h 2287227"/>
              <a:gd name="connsiteX12" fmla="*/ 636756 w 1857800"/>
              <a:gd name="connsiteY12" fmla="*/ 1794554 h 2287227"/>
              <a:gd name="connsiteX13" fmla="*/ 674630 w 1857800"/>
              <a:gd name="connsiteY13" fmla="*/ 2281458 h 2287227"/>
              <a:gd name="connsiteX14" fmla="*/ 40396 w 1857800"/>
              <a:gd name="connsiteY14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03665"/>
              <a:gd name="connsiteY0" fmla="*/ 1552522 h 2287227"/>
              <a:gd name="connsiteX1" fmla="*/ 137121 w 1803665"/>
              <a:gd name="connsiteY1" fmla="*/ 946461 h 2287227"/>
              <a:gd name="connsiteX2" fmla="*/ 307450 w 1803665"/>
              <a:gd name="connsiteY2" fmla="*/ 1004733 h 2287227"/>
              <a:gd name="connsiteX3" fmla="*/ 616732 w 1803665"/>
              <a:gd name="connsiteY3" fmla="*/ 435474 h 2287227"/>
              <a:gd name="connsiteX4" fmla="*/ 729499 w 1803665"/>
              <a:gd name="connsiteY4" fmla="*/ 448 h 2287227"/>
              <a:gd name="connsiteX5" fmla="*/ 1177026 w 1803665"/>
              <a:gd name="connsiteY5" fmla="*/ 359274 h 2287227"/>
              <a:gd name="connsiteX6" fmla="*/ 1365285 w 1803665"/>
              <a:gd name="connsiteY6" fmla="*/ 811992 h 2287227"/>
              <a:gd name="connsiteX7" fmla="*/ 1607332 w 1803665"/>
              <a:gd name="connsiteY7" fmla="*/ 610285 h 2287227"/>
              <a:gd name="connsiteX8" fmla="*/ 1643191 w 1803665"/>
              <a:gd name="connsiteY8" fmla="*/ 865779 h 2287227"/>
              <a:gd name="connsiteX9" fmla="*/ 1799220 w 1803665"/>
              <a:gd name="connsiteY9" fmla="*/ 1558133 h 2287227"/>
              <a:gd name="connsiteX10" fmla="*/ 1257890 w 1803665"/>
              <a:gd name="connsiteY10" fmla="*/ 2241861 h 2287227"/>
              <a:gd name="connsiteX11" fmla="*/ 1222383 w 1803665"/>
              <a:gd name="connsiteY11" fmla="*/ 1753457 h 2287227"/>
              <a:gd name="connsiteX12" fmla="*/ 924860 w 1803665"/>
              <a:gd name="connsiteY12" fmla="*/ 1354364 h 2287227"/>
              <a:gd name="connsiteX13" fmla="*/ 636756 w 1803665"/>
              <a:gd name="connsiteY13" fmla="*/ 1794554 h 2287227"/>
              <a:gd name="connsiteX14" fmla="*/ 674630 w 1803665"/>
              <a:gd name="connsiteY14" fmla="*/ 2281458 h 2287227"/>
              <a:gd name="connsiteX15" fmla="*/ 40396 w 1803665"/>
              <a:gd name="connsiteY15" fmla="*/ 1552522 h 2287227"/>
              <a:gd name="connsiteX0" fmla="*/ 40396 w 1800471"/>
              <a:gd name="connsiteY0" fmla="*/ 1552522 h 2287227"/>
              <a:gd name="connsiteX1" fmla="*/ 137121 w 1800471"/>
              <a:gd name="connsiteY1" fmla="*/ 946461 h 2287227"/>
              <a:gd name="connsiteX2" fmla="*/ 307450 w 1800471"/>
              <a:gd name="connsiteY2" fmla="*/ 1004733 h 2287227"/>
              <a:gd name="connsiteX3" fmla="*/ 616732 w 1800471"/>
              <a:gd name="connsiteY3" fmla="*/ 435474 h 2287227"/>
              <a:gd name="connsiteX4" fmla="*/ 729499 w 1800471"/>
              <a:gd name="connsiteY4" fmla="*/ 448 h 2287227"/>
              <a:gd name="connsiteX5" fmla="*/ 1177026 w 1800471"/>
              <a:gd name="connsiteY5" fmla="*/ 359274 h 2287227"/>
              <a:gd name="connsiteX6" fmla="*/ 1365285 w 1800471"/>
              <a:gd name="connsiteY6" fmla="*/ 811992 h 2287227"/>
              <a:gd name="connsiteX7" fmla="*/ 1607332 w 1800471"/>
              <a:gd name="connsiteY7" fmla="*/ 610285 h 2287227"/>
              <a:gd name="connsiteX8" fmla="*/ 1643191 w 1800471"/>
              <a:gd name="connsiteY8" fmla="*/ 865779 h 2287227"/>
              <a:gd name="connsiteX9" fmla="*/ 1799220 w 1800471"/>
              <a:gd name="connsiteY9" fmla="*/ 1558133 h 2287227"/>
              <a:gd name="connsiteX10" fmla="*/ 1257890 w 1800471"/>
              <a:gd name="connsiteY10" fmla="*/ 2241861 h 2287227"/>
              <a:gd name="connsiteX11" fmla="*/ 1222383 w 1800471"/>
              <a:gd name="connsiteY11" fmla="*/ 1753457 h 2287227"/>
              <a:gd name="connsiteX12" fmla="*/ 924860 w 1800471"/>
              <a:gd name="connsiteY12" fmla="*/ 1354364 h 2287227"/>
              <a:gd name="connsiteX13" fmla="*/ 636756 w 1800471"/>
              <a:gd name="connsiteY13" fmla="*/ 1794554 h 2287227"/>
              <a:gd name="connsiteX14" fmla="*/ 674630 w 1800471"/>
              <a:gd name="connsiteY14" fmla="*/ 2281458 h 2287227"/>
              <a:gd name="connsiteX15" fmla="*/ 40396 w 1800471"/>
              <a:gd name="connsiteY15" fmla="*/ 1552522 h 2287227"/>
              <a:gd name="connsiteX0" fmla="*/ 40396 w 1808639"/>
              <a:gd name="connsiteY0" fmla="*/ 1552522 h 2287227"/>
              <a:gd name="connsiteX1" fmla="*/ 137121 w 1808639"/>
              <a:gd name="connsiteY1" fmla="*/ 946461 h 2287227"/>
              <a:gd name="connsiteX2" fmla="*/ 307450 w 1808639"/>
              <a:gd name="connsiteY2" fmla="*/ 1004733 h 2287227"/>
              <a:gd name="connsiteX3" fmla="*/ 616732 w 1808639"/>
              <a:gd name="connsiteY3" fmla="*/ 435474 h 2287227"/>
              <a:gd name="connsiteX4" fmla="*/ 729499 w 1808639"/>
              <a:gd name="connsiteY4" fmla="*/ 448 h 2287227"/>
              <a:gd name="connsiteX5" fmla="*/ 1177026 w 1808639"/>
              <a:gd name="connsiteY5" fmla="*/ 359274 h 2287227"/>
              <a:gd name="connsiteX6" fmla="*/ 1365285 w 1808639"/>
              <a:gd name="connsiteY6" fmla="*/ 811992 h 2287227"/>
              <a:gd name="connsiteX7" fmla="*/ 1607332 w 1808639"/>
              <a:gd name="connsiteY7" fmla="*/ 610285 h 2287227"/>
              <a:gd name="connsiteX8" fmla="*/ 1643191 w 1808639"/>
              <a:gd name="connsiteY8" fmla="*/ 865779 h 2287227"/>
              <a:gd name="connsiteX9" fmla="*/ 1807440 w 1808639"/>
              <a:gd name="connsiteY9" fmla="*/ 1558133 h 2287227"/>
              <a:gd name="connsiteX10" fmla="*/ 1257890 w 1808639"/>
              <a:gd name="connsiteY10" fmla="*/ 2241861 h 2287227"/>
              <a:gd name="connsiteX11" fmla="*/ 1222383 w 1808639"/>
              <a:gd name="connsiteY11" fmla="*/ 1753457 h 2287227"/>
              <a:gd name="connsiteX12" fmla="*/ 924860 w 1808639"/>
              <a:gd name="connsiteY12" fmla="*/ 1354364 h 2287227"/>
              <a:gd name="connsiteX13" fmla="*/ 636756 w 1808639"/>
              <a:gd name="connsiteY13" fmla="*/ 1794554 h 2287227"/>
              <a:gd name="connsiteX14" fmla="*/ 674630 w 1808639"/>
              <a:gd name="connsiteY14" fmla="*/ 2281458 h 2287227"/>
              <a:gd name="connsiteX15" fmla="*/ 40396 w 1808639"/>
              <a:gd name="connsiteY15" fmla="*/ 1552522 h 2287227"/>
              <a:gd name="connsiteX0" fmla="*/ 40396 w 1808113"/>
              <a:gd name="connsiteY0" fmla="*/ 1552522 h 2287227"/>
              <a:gd name="connsiteX1" fmla="*/ 137121 w 1808113"/>
              <a:gd name="connsiteY1" fmla="*/ 946461 h 2287227"/>
              <a:gd name="connsiteX2" fmla="*/ 307450 w 1808113"/>
              <a:gd name="connsiteY2" fmla="*/ 1004733 h 2287227"/>
              <a:gd name="connsiteX3" fmla="*/ 616732 w 1808113"/>
              <a:gd name="connsiteY3" fmla="*/ 435474 h 2287227"/>
              <a:gd name="connsiteX4" fmla="*/ 729499 w 1808113"/>
              <a:gd name="connsiteY4" fmla="*/ 448 h 2287227"/>
              <a:gd name="connsiteX5" fmla="*/ 1177026 w 1808113"/>
              <a:gd name="connsiteY5" fmla="*/ 359274 h 2287227"/>
              <a:gd name="connsiteX6" fmla="*/ 1365285 w 1808113"/>
              <a:gd name="connsiteY6" fmla="*/ 811992 h 2287227"/>
              <a:gd name="connsiteX7" fmla="*/ 1607332 w 1808113"/>
              <a:gd name="connsiteY7" fmla="*/ 610285 h 2287227"/>
              <a:gd name="connsiteX8" fmla="*/ 1643191 w 1808113"/>
              <a:gd name="connsiteY8" fmla="*/ 865779 h 2287227"/>
              <a:gd name="connsiteX9" fmla="*/ 1807440 w 1808113"/>
              <a:gd name="connsiteY9" fmla="*/ 1558133 h 2287227"/>
              <a:gd name="connsiteX10" fmla="*/ 1257890 w 1808113"/>
              <a:gd name="connsiteY10" fmla="*/ 2241861 h 2287227"/>
              <a:gd name="connsiteX11" fmla="*/ 1222383 w 1808113"/>
              <a:gd name="connsiteY11" fmla="*/ 1753457 h 2287227"/>
              <a:gd name="connsiteX12" fmla="*/ 924860 w 1808113"/>
              <a:gd name="connsiteY12" fmla="*/ 1354364 h 2287227"/>
              <a:gd name="connsiteX13" fmla="*/ 636756 w 1808113"/>
              <a:gd name="connsiteY13" fmla="*/ 1794554 h 2287227"/>
              <a:gd name="connsiteX14" fmla="*/ 674630 w 1808113"/>
              <a:gd name="connsiteY14" fmla="*/ 2281458 h 2287227"/>
              <a:gd name="connsiteX15" fmla="*/ 40396 w 1808113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6624 h 2291329"/>
              <a:gd name="connsiteX1" fmla="*/ 137121 w 1807440"/>
              <a:gd name="connsiteY1" fmla="*/ 950563 h 2291329"/>
              <a:gd name="connsiteX2" fmla="*/ 307450 w 1807440"/>
              <a:gd name="connsiteY2" fmla="*/ 1008835 h 2291329"/>
              <a:gd name="connsiteX3" fmla="*/ 616732 w 1807440"/>
              <a:gd name="connsiteY3" fmla="*/ 439576 h 2291329"/>
              <a:gd name="connsiteX4" fmla="*/ 651415 w 1807440"/>
              <a:gd name="connsiteY4" fmla="*/ 440 h 2291329"/>
              <a:gd name="connsiteX5" fmla="*/ 1177026 w 1807440"/>
              <a:gd name="connsiteY5" fmla="*/ 363376 h 2291329"/>
              <a:gd name="connsiteX6" fmla="*/ 1365285 w 1807440"/>
              <a:gd name="connsiteY6" fmla="*/ 816094 h 2291329"/>
              <a:gd name="connsiteX7" fmla="*/ 1623770 w 1807440"/>
              <a:gd name="connsiteY7" fmla="*/ 622606 h 2291329"/>
              <a:gd name="connsiteX8" fmla="*/ 1626752 w 1807440"/>
              <a:gd name="connsiteY8" fmla="*/ 863717 h 2291329"/>
              <a:gd name="connsiteX9" fmla="*/ 1807440 w 1807440"/>
              <a:gd name="connsiteY9" fmla="*/ 1562235 h 2291329"/>
              <a:gd name="connsiteX10" fmla="*/ 1257890 w 1807440"/>
              <a:gd name="connsiteY10" fmla="*/ 2245963 h 2291329"/>
              <a:gd name="connsiteX11" fmla="*/ 1222383 w 1807440"/>
              <a:gd name="connsiteY11" fmla="*/ 1757559 h 2291329"/>
              <a:gd name="connsiteX12" fmla="*/ 924860 w 1807440"/>
              <a:gd name="connsiteY12" fmla="*/ 1358466 h 2291329"/>
              <a:gd name="connsiteX13" fmla="*/ 636756 w 1807440"/>
              <a:gd name="connsiteY13" fmla="*/ 1798656 h 2291329"/>
              <a:gd name="connsiteX14" fmla="*/ 674630 w 1807440"/>
              <a:gd name="connsiteY14" fmla="*/ 2285560 h 2291329"/>
              <a:gd name="connsiteX15" fmla="*/ 40396 w 1807440"/>
              <a:gd name="connsiteY15" fmla="*/ 1556624 h 2291329"/>
              <a:gd name="connsiteX0" fmla="*/ 40396 w 1807440"/>
              <a:gd name="connsiteY0" fmla="*/ 1556864 h 2291569"/>
              <a:gd name="connsiteX1" fmla="*/ 137121 w 1807440"/>
              <a:gd name="connsiteY1" fmla="*/ 950803 h 2291569"/>
              <a:gd name="connsiteX2" fmla="*/ 307450 w 1807440"/>
              <a:gd name="connsiteY2" fmla="*/ 1009075 h 2291569"/>
              <a:gd name="connsiteX3" fmla="*/ 616732 w 1807440"/>
              <a:gd name="connsiteY3" fmla="*/ 439816 h 2291569"/>
              <a:gd name="connsiteX4" fmla="*/ 651415 w 1807440"/>
              <a:gd name="connsiteY4" fmla="*/ 680 h 2291569"/>
              <a:gd name="connsiteX5" fmla="*/ 1172917 w 1807440"/>
              <a:gd name="connsiteY5" fmla="*/ 347177 h 2291569"/>
              <a:gd name="connsiteX6" fmla="*/ 1365285 w 1807440"/>
              <a:gd name="connsiteY6" fmla="*/ 816334 h 2291569"/>
              <a:gd name="connsiteX7" fmla="*/ 1623770 w 1807440"/>
              <a:gd name="connsiteY7" fmla="*/ 622846 h 2291569"/>
              <a:gd name="connsiteX8" fmla="*/ 1626752 w 1807440"/>
              <a:gd name="connsiteY8" fmla="*/ 863957 h 2291569"/>
              <a:gd name="connsiteX9" fmla="*/ 1807440 w 1807440"/>
              <a:gd name="connsiteY9" fmla="*/ 1562475 h 2291569"/>
              <a:gd name="connsiteX10" fmla="*/ 1257890 w 1807440"/>
              <a:gd name="connsiteY10" fmla="*/ 2246203 h 2291569"/>
              <a:gd name="connsiteX11" fmla="*/ 1222383 w 1807440"/>
              <a:gd name="connsiteY11" fmla="*/ 1757799 h 2291569"/>
              <a:gd name="connsiteX12" fmla="*/ 924860 w 1807440"/>
              <a:gd name="connsiteY12" fmla="*/ 1358706 h 2291569"/>
              <a:gd name="connsiteX13" fmla="*/ 636756 w 1807440"/>
              <a:gd name="connsiteY13" fmla="*/ 1798896 h 2291569"/>
              <a:gd name="connsiteX14" fmla="*/ 674630 w 1807440"/>
              <a:gd name="connsiteY14" fmla="*/ 2285800 h 2291569"/>
              <a:gd name="connsiteX15" fmla="*/ 40396 w 1807440"/>
              <a:gd name="connsiteY15" fmla="*/ 1556864 h 2291569"/>
              <a:gd name="connsiteX0" fmla="*/ 40396 w 1807440"/>
              <a:gd name="connsiteY0" fmla="*/ 1556933 h 2291638"/>
              <a:gd name="connsiteX1" fmla="*/ 137121 w 1807440"/>
              <a:gd name="connsiteY1" fmla="*/ 950872 h 2291638"/>
              <a:gd name="connsiteX2" fmla="*/ 307450 w 1807440"/>
              <a:gd name="connsiteY2" fmla="*/ 1009144 h 2291638"/>
              <a:gd name="connsiteX3" fmla="*/ 616732 w 1807440"/>
              <a:gd name="connsiteY3" fmla="*/ 439885 h 2291638"/>
              <a:gd name="connsiteX4" fmla="*/ 651415 w 1807440"/>
              <a:gd name="connsiteY4" fmla="*/ 749 h 2291638"/>
              <a:gd name="connsiteX5" fmla="*/ 1172917 w 1807440"/>
              <a:gd name="connsiteY5" fmla="*/ 347246 h 2291638"/>
              <a:gd name="connsiteX6" fmla="*/ 1365285 w 1807440"/>
              <a:gd name="connsiteY6" fmla="*/ 816403 h 2291638"/>
              <a:gd name="connsiteX7" fmla="*/ 1623770 w 1807440"/>
              <a:gd name="connsiteY7" fmla="*/ 622915 h 2291638"/>
              <a:gd name="connsiteX8" fmla="*/ 1626752 w 1807440"/>
              <a:gd name="connsiteY8" fmla="*/ 864026 h 2291638"/>
              <a:gd name="connsiteX9" fmla="*/ 1807440 w 1807440"/>
              <a:gd name="connsiteY9" fmla="*/ 1562544 h 2291638"/>
              <a:gd name="connsiteX10" fmla="*/ 1257890 w 1807440"/>
              <a:gd name="connsiteY10" fmla="*/ 2246272 h 2291638"/>
              <a:gd name="connsiteX11" fmla="*/ 1222383 w 1807440"/>
              <a:gd name="connsiteY11" fmla="*/ 1757868 h 2291638"/>
              <a:gd name="connsiteX12" fmla="*/ 924860 w 1807440"/>
              <a:gd name="connsiteY12" fmla="*/ 1358775 h 2291638"/>
              <a:gd name="connsiteX13" fmla="*/ 636756 w 1807440"/>
              <a:gd name="connsiteY13" fmla="*/ 1798965 h 2291638"/>
              <a:gd name="connsiteX14" fmla="*/ 674630 w 1807440"/>
              <a:gd name="connsiteY14" fmla="*/ 2285869 h 2291638"/>
              <a:gd name="connsiteX15" fmla="*/ 40396 w 1807440"/>
              <a:gd name="connsiteY15" fmla="*/ 1556933 h 2291638"/>
              <a:gd name="connsiteX0" fmla="*/ 40396 w 1807440"/>
              <a:gd name="connsiteY0" fmla="*/ 1563078 h 2297783"/>
              <a:gd name="connsiteX1" fmla="*/ 137121 w 1807440"/>
              <a:gd name="connsiteY1" fmla="*/ 957017 h 2297783"/>
              <a:gd name="connsiteX2" fmla="*/ 307450 w 1807440"/>
              <a:gd name="connsiteY2" fmla="*/ 1015289 h 2297783"/>
              <a:gd name="connsiteX3" fmla="*/ 616732 w 1807440"/>
              <a:gd name="connsiteY3" fmla="*/ 446030 h 2297783"/>
              <a:gd name="connsiteX4" fmla="*/ 647306 w 1807440"/>
              <a:gd name="connsiteY4" fmla="*/ 730 h 2297783"/>
              <a:gd name="connsiteX5" fmla="*/ 1172917 w 1807440"/>
              <a:gd name="connsiteY5" fmla="*/ 353391 h 2297783"/>
              <a:gd name="connsiteX6" fmla="*/ 1365285 w 1807440"/>
              <a:gd name="connsiteY6" fmla="*/ 822548 h 2297783"/>
              <a:gd name="connsiteX7" fmla="*/ 1623770 w 1807440"/>
              <a:gd name="connsiteY7" fmla="*/ 629060 h 2297783"/>
              <a:gd name="connsiteX8" fmla="*/ 1626752 w 1807440"/>
              <a:gd name="connsiteY8" fmla="*/ 870171 h 2297783"/>
              <a:gd name="connsiteX9" fmla="*/ 1807440 w 1807440"/>
              <a:gd name="connsiteY9" fmla="*/ 1568689 h 2297783"/>
              <a:gd name="connsiteX10" fmla="*/ 1257890 w 1807440"/>
              <a:gd name="connsiteY10" fmla="*/ 2252417 h 2297783"/>
              <a:gd name="connsiteX11" fmla="*/ 1222383 w 1807440"/>
              <a:gd name="connsiteY11" fmla="*/ 1764013 h 2297783"/>
              <a:gd name="connsiteX12" fmla="*/ 924860 w 1807440"/>
              <a:gd name="connsiteY12" fmla="*/ 1364920 h 2297783"/>
              <a:gd name="connsiteX13" fmla="*/ 636756 w 1807440"/>
              <a:gd name="connsiteY13" fmla="*/ 1805110 h 2297783"/>
              <a:gd name="connsiteX14" fmla="*/ 674630 w 1807440"/>
              <a:gd name="connsiteY14" fmla="*/ 2292014 h 2297783"/>
              <a:gd name="connsiteX15" fmla="*/ 40396 w 1807440"/>
              <a:gd name="connsiteY15" fmla="*/ 1563078 h 2297783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47306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50800 w 1780857"/>
              <a:gd name="connsiteY0" fmla="*/ 1862855 h 2303719"/>
              <a:gd name="connsiteX1" fmla="*/ 110538 w 1780857"/>
              <a:gd name="connsiteY1" fmla="*/ 962953 h 2303719"/>
              <a:gd name="connsiteX2" fmla="*/ 233605 w 1780857"/>
              <a:gd name="connsiteY2" fmla="*/ 1052047 h 2303719"/>
              <a:gd name="connsiteX3" fmla="*/ 590149 w 1780857"/>
              <a:gd name="connsiteY3" fmla="*/ 451966 h 2303719"/>
              <a:gd name="connsiteX4" fmla="*/ 608394 w 1780857"/>
              <a:gd name="connsiteY4" fmla="*/ 6666 h 2303719"/>
              <a:gd name="connsiteX5" fmla="*/ 1146334 w 1780857"/>
              <a:gd name="connsiteY5" fmla="*/ 359327 h 2303719"/>
              <a:gd name="connsiteX6" fmla="*/ 1338702 w 1780857"/>
              <a:gd name="connsiteY6" fmla="*/ 828484 h 2303719"/>
              <a:gd name="connsiteX7" fmla="*/ 1597187 w 1780857"/>
              <a:gd name="connsiteY7" fmla="*/ 634996 h 2303719"/>
              <a:gd name="connsiteX8" fmla="*/ 1600169 w 1780857"/>
              <a:gd name="connsiteY8" fmla="*/ 876107 h 2303719"/>
              <a:gd name="connsiteX9" fmla="*/ 1780857 w 1780857"/>
              <a:gd name="connsiteY9" fmla="*/ 1574625 h 2303719"/>
              <a:gd name="connsiteX10" fmla="*/ 1231307 w 1780857"/>
              <a:gd name="connsiteY10" fmla="*/ 2258353 h 2303719"/>
              <a:gd name="connsiteX11" fmla="*/ 1195800 w 1780857"/>
              <a:gd name="connsiteY11" fmla="*/ 1769949 h 2303719"/>
              <a:gd name="connsiteX12" fmla="*/ 898277 w 1780857"/>
              <a:gd name="connsiteY12" fmla="*/ 1370856 h 2303719"/>
              <a:gd name="connsiteX13" fmla="*/ 610173 w 1780857"/>
              <a:gd name="connsiteY13" fmla="*/ 1811046 h 2303719"/>
              <a:gd name="connsiteX14" fmla="*/ 648047 w 1780857"/>
              <a:gd name="connsiteY14" fmla="*/ 2297950 h 2303719"/>
              <a:gd name="connsiteX15" fmla="*/ 50800 w 1780857"/>
              <a:gd name="connsiteY15" fmla="*/ 1862855 h 2303719"/>
              <a:gd name="connsiteX0" fmla="*/ 65197 w 1795254"/>
              <a:gd name="connsiteY0" fmla="*/ 1862855 h 2303719"/>
              <a:gd name="connsiteX1" fmla="*/ 124935 w 1795254"/>
              <a:gd name="connsiteY1" fmla="*/ 962953 h 2303719"/>
              <a:gd name="connsiteX2" fmla="*/ 248002 w 1795254"/>
              <a:gd name="connsiteY2" fmla="*/ 1052047 h 2303719"/>
              <a:gd name="connsiteX3" fmla="*/ 604546 w 1795254"/>
              <a:gd name="connsiteY3" fmla="*/ 451966 h 2303719"/>
              <a:gd name="connsiteX4" fmla="*/ 622791 w 1795254"/>
              <a:gd name="connsiteY4" fmla="*/ 6666 h 2303719"/>
              <a:gd name="connsiteX5" fmla="*/ 1160731 w 1795254"/>
              <a:gd name="connsiteY5" fmla="*/ 359327 h 2303719"/>
              <a:gd name="connsiteX6" fmla="*/ 1353099 w 1795254"/>
              <a:gd name="connsiteY6" fmla="*/ 828484 h 2303719"/>
              <a:gd name="connsiteX7" fmla="*/ 1611584 w 1795254"/>
              <a:gd name="connsiteY7" fmla="*/ 634996 h 2303719"/>
              <a:gd name="connsiteX8" fmla="*/ 1614566 w 1795254"/>
              <a:gd name="connsiteY8" fmla="*/ 876107 h 2303719"/>
              <a:gd name="connsiteX9" fmla="*/ 1795254 w 1795254"/>
              <a:gd name="connsiteY9" fmla="*/ 1574625 h 2303719"/>
              <a:gd name="connsiteX10" fmla="*/ 1245704 w 1795254"/>
              <a:gd name="connsiteY10" fmla="*/ 2258353 h 2303719"/>
              <a:gd name="connsiteX11" fmla="*/ 1210197 w 1795254"/>
              <a:gd name="connsiteY11" fmla="*/ 1769949 h 2303719"/>
              <a:gd name="connsiteX12" fmla="*/ 912674 w 1795254"/>
              <a:gd name="connsiteY12" fmla="*/ 1370856 h 2303719"/>
              <a:gd name="connsiteX13" fmla="*/ 624570 w 1795254"/>
              <a:gd name="connsiteY13" fmla="*/ 1811046 h 2303719"/>
              <a:gd name="connsiteX14" fmla="*/ 662444 w 1795254"/>
              <a:gd name="connsiteY14" fmla="*/ 2297950 h 2303719"/>
              <a:gd name="connsiteX15" fmla="*/ 65197 w 1795254"/>
              <a:gd name="connsiteY15" fmla="*/ 1862855 h 2303719"/>
              <a:gd name="connsiteX0" fmla="*/ 70749 w 1784367"/>
              <a:gd name="connsiteY0" fmla="*/ 1854636 h 2303719"/>
              <a:gd name="connsiteX1" fmla="*/ 114048 w 1784367"/>
              <a:gd name="connsiteY1" fmla="*/ 962953 h 2303719"/>
              <a:gd name="connsiteX2" fmla="*/ 237115 w 1784367"/>
              <a:gd name="connsiteY2" fmla="*/ 1052047 h 2303719"/>
              <a:gd name="connsiteX3" fmla="*/ 593659 w 1784367"/>
              <a:gd name="connsiteY3" fmla="*/ 451966 h 2303719"/>
              <a:gd name="connsiteX4" fmla="*/ 611904 w 1784367"/>
              <a:gd name="connsiteY4" fmla="*/ 6666 h 2303719"/>
              <a:gd name="connsiteX5" fmla="*/ 1149844 w 1784367"/>
              <a:gd name="connsiteY5" fmla="*/ 359327 h 2303719"/>
              <a:gd name="connsiteX6" fmla="*/ 1342212 w 1784367"/>
              <a:gd name="connsiteY6" fmla="*/ 828484 h 2303719"/>
              <a:gd name="connsiteX7" fmla="*/ 1600697 w 1784367"/>
              <a:gd name="connsiteY7" fmla="*/ 634996 h 2303719"/>
              <a:gd name="connsiteX8" fmla="*/ 1603679 w 1784367"/>
              <a:gd name="connsiteY8" fmla="*/ 876107 h 2303719"/>
              <a:gd name="connsiteX9" fmla="*/ 1784367 w 1784367"/>
              <a:gd name="connsiteY9" fmla="*/ 1574625 h 2303719"/>
              <a:gd name="connsiteX10" fmla="*/ 1234817 w 1784367"/>
              <a:gd name="connsiteY10" fmla="*/ 2258353 h 2303719"/>
              <a:gd name="connsiteX11" fmla="*/ 1199310 w 1784367"/>
              <a:gd name="connsiteY11" fmla="*/ 1769949 h 2303719"/>
              <a:gd name="connsiteX12" fmla="*/ 901787 w 1784367"/>
              <a:gd name="connsiteY12" fmla="*/ 1370856 h 2303719"/>
              <a:gd name="connsiteX13" fmla="*/ 613683 w 1784367"/>
              <a:gd name="connsiteY13" fmla="*/ 1811046 h 2303719"/>
              <a:gd name="connsiteX14" fmla="*/ 651557 w 1784367"/>
              <a:gd name="connsiteY14" fmla="*/ 2297950 h 2303719"/>
              <a:gd name="connsiteX15" fmla="*/ 70749 w 1784367"/>
              <a:gd name="connsiteY15" fmla="*/ 1854636 h 2303719"/>
              <a:gd name="connsiteX0" fmla="*/ 83189 w 1796807"/>
              <a:gd name="connsiteY0" fmla="*/ 1854636 h 2303719"/>
              <a:gd name="connsiteX1" fmla="*/ 126488 w 1796807"/>
              <a:gd name="connsiteY1" fmla="*/ 962953 h 2303719"/>
              <a:gd name="connsiteX2" fmla="*/ 249555 w 1796807"/>
              <a:gd name="connsiteY2" fmla="*/ 1052047 h 2303719"/>
              <a:gd name="connsiteX3" fmla="*/ 606099 w 1796807"/>
              <a:gd name="connsiteY3" fmla="*/ 451966 h 2303719"/>
              <a:gd name="connsiteX4" fmla="*/ 624344 w 1796807"/>
              <a:gd name="connsiteY4" fmla="*/ 6666 h 2303719"/>
              <a:gd name="connsiteX5" fmla="*/ 1162284 w 1796807"/>
              <a:gd name="connsiteY5" fmla="*/ 359327 h 2303719"/>
              <a:gd name="connsiteX6" fmla="*/ 1354652 w 1796807"/>
              <a:gd name="connsiteY6" fmla="*/ 828484 h 2303719"/>
              <a:gd name="connsiteX7" fmla="*/ 1613137 w 1796807"/>
              <a:gd name="connsiteY7" fmla="*/ 634996 h 2303719"/>
              <a:gd name="connsiteX8" fmla="*/ 1616119 w 1796807"/>
              <a:gd name="connsiteY8" fmla="*/ 876107 h 2303719"/>
              <a:gd name="connsiteX9" fmla="*/ 1796807 w 1796807"/>
              <a:gd name="connsiteY9" fmla="*/ 1574625 h 2303719"/>
              <a:gd name="connsiteX10" fmla="*/ 1247257 w 1796807"/>
              <a:gd name="connsiteY10" fmla="*/ 2258353 h 2303719"/>
              <a:gd name="connsiteX11" fmla="*/ 1211750 w 1796807"/>
              <a:gd name="connsiteY11" fmla="*/ 1769949 h 2303719"/>
              <a:gd name="connsiteX12" fmla="*/ 914227 w 1796807"/>
              <a:gd name="connsiteY12" fmla="*/ 1370856 h 2303719"/>
              <a:gd name="connsiteX13" fmla="*/ 626123 w 1796807"/>
              <a:gd name="connsiteY13" fmla="*/ 1811046 h 2303719"/>
              <a:gd name="connsiteX14" fmla="*/ 663997 w 1796807"/>
              <a:gd name="connsiteY14" fmla="*/ 2297950 h 2303719"/>
              <a:gd name="connsiteX15" fmla="*/ 83189 w 1796807"/>
              <a:gd name="connsiteY15" fmla="*/ 1854636 h 2303719"/>
              <a:gd name="connsiteX0" fmla="*/ 93035 w 1806653"/>
              <a:gd name="connsiteY0" fmla="*/ 1854636 h 2303719"/>
              <a:gd name="connsiteX1" fmla="*/ 136334 w 1806653"/>
              <a:gd name="connsiteY1" fmla="*/ 962953 h 2303719"/>
              <a:gd name="connsiteX2" fmla="*/ 259401 w 1806653"/>
              <a:gd name="connsiteY2" fmla="*/ 1052047 h 2303719"/>
              <a:gd name="connsiteX3" fmla="*/ 615945 w 1806653"/>
              <a:gd name="connsiteY3" fmla="*/ 451966 h 2303719"/>
              <a:gd name="connsiteX4" fmla="*/ 634190 w 1806653"/>
              <a:gd name="connsiteY4" fmla="*/ 6666 h 2303719"/>
              <a:gd name="connsiteX5" fmla="*/ 1172130 w 1806653"/>
              <a:gd name="connsiteY5" fmla="*/ 359327 h 2303719"/>
              <a:gd name="connsiteX6" fmla="*/ 1364498 w 1806653"/>
              <a:gd name="connsiteY6" fmla="*/ 828484 h 2303719"/>
              <a:gd name="connsiteX7" fmla="*/ 1622983 w 1806653"/>
              <a:gd name="connsiteY7" fmla="*/ 634996 h 2303719"/>
              <a:gd name="connsiteX8" fmla="*/ 1625965 w 1806653"/>
              <a:gd name="connsiteY8" fmla="*/ 876107 h 2303719"/>
              <a:gd name="connsiteX9" fmla="*/ 1806653 w 1806653"/>
              <a:gd name="connsiteY9" fmla="*/ 1574625 h 2303719"/>
              <a:gd name="connsiteX10" fmla="*/ 1257103 w 1806653"/>
              <a:gd name="connsiteY10" fmla="*/ 2258353 h 2303719"/>
              <a:gd name="connsiteX11" fmla="*/ 1221596 w 1806653"/>
              <a:gd name="connsiteY11" fmla="*/ 1769949 h 2303719"/>
              <a:gd name="connsiteX12" fmla="*/ 924073 w 1806653"/>
              <a:gd name="connsiteY12" fmla="*/ 1370856 h 2303719"/>
              <a:gd name="connsiteX13" fmla="*/ 635969 w 1806653"/>
              <a:gd name="connsiteY13" fmla="*/ 1811046 h 2303719"/>
              <a:gd name="connsiteX14" fmla="*/ 673843 w 1806653"/>
              <a:gd name="connsiteY14" fmla="*/ 2297950 h 2303719"/>
              <a:gd name="connsiteX15" fmla="*/ 93035 w 1806653"/>
              <a:gd name="connsiteY15" fmla="*/ 1854636 h 23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6653" h="2303719">
                <a:moveTo>
                  <a:pt x="93035" y="1854636"/>
                </a:moveTo>
                <a:cubicBezTo>
                  <a:pt x="-80797" y="1531450"/>
                  <a:pt x="21484" y="1221632"/>
                  <a:pt x="136334" y="962953"/>
                </a:cubicBezTo>
                <a:cubicBezTo>
                  <a:pt x="164408" y="834302"/>
                  <a:pt x="185329" y="1236429"/>
                  <a:pt x="259401" y="1052047"/>
                </a:cubicBezTo>
                <a:cubicBezTo>
                  <a:pt x="247434" y="959783"/>
                  <a:pt x="496288" y="674828"/>
                  <a:pt x="615945" y="451966"/>
                </a:cubicBezTo>
                <a:cubicBezTo>
                  <a:pt x="721219" y="157185"/>
                  <a:pt x="625741" y="59093"/>
                  <a:pt x="634190" y="6666"/>
                </a:cubicBezTo>
                <a:cubicBezTo>
                  <a:pt x="642639" y="-45761"/>
                  <a:pt x="1071771" y="224065"/>
                  <a:pt x="1172130" y="359327"/>
                </a:cubicBezTo>
                <a:cubicBezTo>
                  <a:pt x="1284818" y="469931"/>
                  <a:pt x="1315939" y="732861"/>
                  <a:pt x="1364498" y="828484"/>
                </a:cubicBezTo>
                <a:cubicBezTo>
                  <a:pt x="1413057" y="924107"/>
                  <a:pt x="1368196" y="704302"/>
                  <a:pt x="1622983" y="634996"/>
                </a:cubicBezTo>
                <a:cubicBezTo>
                  <a:pt x="1651738" y="656102"/>
                  <a:pt x="1615217" y="687310"/>
                  <a:pt x="1625965" y="876107"/>
                </a:cubicBezTo>
                <a:cubicBezTo>
                  <a:pt x="1696304" y="1038191"/>
                  <a:pt x="1801594" y="1260844"/>
                  <a:pt x="1806653" y="1574625"/>
                </a:cubicBezTo>
                <a:cubicBezTo>
                  <a:pt x="1782943" y="1785664"/>
                  <a:pt x="1652904" y="2127852"/>
                  <a:pt x="1257103" y="2258353"/>
                </a:cubicBezTo>
                <a:cubicBezTo>
                  <a:pt x="1151032" y="2251180"/>
                  <a:pt x="1400391" y="2088759"/>
                  <a:pt x="1221596" y="1769949"/>
                </a:cubicBezTo>
                <a:cubicBezTo>
                  <a:pt x="1213351" y="1722377"/>
                  <a:pt x="997020" y="1386609"/>
                  <a:pt x="924073" y="1370856"/>
                </a:cubicBezTo>
                <a:cubicBezTo>
                  <a:pt x="851126" y="1355103"/>
                  <a:pt x="867059" y="1546939"/>
                  <a:pt x="635969" y="1811046"/>
                </a:cubicBezTo>
                <a:cubicBezTo>
                  <a:pt x="456248" y="2188168"/>
                  <a:pt x="799949" y="2335891"/>
                  <a:pt x="673843" y="2297950"/>
                </a:cubicBezTo>
                <a:cubicBezTo>
                  <a:pt x="594104" y="2274594"/>
                  <a:pt x="266867" y="2177822"/>
                  <a:pt x="93035" y="1854636"/>
                </a:cubicBezTo>
                <a:close/>
              </a:path>
            </a:pathLst>
          </a:custGeom>
          <a:gradFill>
            <a:gsLst>
              <a:gs pos="100000">
                <a:srgbClr val="C00000">
                  <a:alpha val="85000"/>
                </a:srgbClr>
              </a:gs>
              <a:gs pos="73000">
                <a:srgbClr val="C40000">
                  <a:alpha val="90000"/>
                </a:srgbClr>
              </a:gs>
              <a:gs pos="50000">
                <a:srgbClr val="FF2F2F">
                  <a:alpha val="90000"/>
                </a:srgbClr>
              </a:gs>
              <a:gs pos="0">
                <a:srgbClr val="FFB9B9">
                  <a:alpha val="90000"/>
                </a:srgbClr>
              </a:gs>
            </a:gsLst>
            <a:lin ang="5400000" scaled="1"/>
          </a:gradFill>
          <a:ln>
            <a:noFill/>
          </a:ln>
          <a:effectLst>
            <a:glow rad="635000">
              <a:srgbClr val="FF0000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雨牧-火">
            <a:extLst>
              <a:ext uri="{FF2B5EF4-FFF2-40B4-BE49-F238E27FC236}">
                <a16:creationId xmlns:a16="http://schemas.microsoft.com/office/drawing/2014/main" id="{6C75D120-BAF7-430C-B58C-4AEE6240F2F4}"/>
              </a:ext>
            </a:extLst>
          </p:cNvPr>
          <p:cNvSpPr/>
          <p:nvPr/>
        </p:nvSpPr>
        <p:spPr>
          <a:xfrm rot="21163122">
            <a:off x="5847169" y="4332798"/>
            <a:ext cx="87096" cy="111060"/>
          </a:xfrm>
          <a:custGeom>
            <a:avLst/>
            <a:gdLst>
              <a:gd name="connsiteX0" fmla="*/ 0 w 1010653"/>
              <a:gd name="connsiteY0" fmla="*/ 1323474 h 2646947"/>
              <a:gd name="connsiteX1" fmla="*/ 505327 w 1010653"/>
              <a:gd name="connsiteY1" fmla="*/ 0 h 2646947"/>
              <a:gd name="connsiteX2" fmla="*/ 1010654 w 1010653"/>
              <a:gd name="connsiteY2" fmla="*/ 1323474 h 2646947"/>
              <a:gd name="connsiteX3" fmla="*/ 505327 w 1010653"/>
              <a:gd name="connsiteY3" fmla="*/ 2646948 h 2646947"/>
              <a:gd name="connsiteX4" fmla="*/ 0 w 1010653"/>
              <a:gd name="connsiteY4" fmla="*/ 1323474 h 2646947"/>
              <a:gd name="connsiteX0" fmla="*/ 72 w 1010726"/>
              <a:gd name="connsiteY0" fmla="*/ 1323474 h 1689116"/>
              <a:gd name="connsiteX1" fmla="*/ 505399 w 1010726"/>
              <a:gd name="connsiteY1" fmla="*/ 0 h 1689116"/>
              <a:gd name="connsiteX2" fmla="*/ 1010726 w 1010726"/>
              <a:gd name="connsiteY2" fmla="*/ 1323474 h 1689116"/>
              <a:gd name="connsiteX3" fmla="*/ 478505 w 1010726"/>
              <a:gd name="connsiteY3" fmla="*/ 1463607 h 1689116"/>
              <a:gd name="connsiteX4" fmla="*/ 72 w 1010726"/>
              <a:gd name="connsiteY4" fmla="*/ 1323474 h 1689116"/>
              <a:gd name="connsiteX0" fmla="*/ 5894 w 1016548"/>
              <a:gd name="connsiteY0" fmla="*/ 1323474 h 2085297"/>
              <a:gd name="connsiteX1" fmla="*/ 511221 w 1016548"/>
              <a:gd name="connsiteY1" fmla="*/ 0 h 2085297"/>
              <a:gd name="connsiteX2" fmla="*/ 1016548 w 1016548"/>
              <a:gd name="connsiteY2" fmla="*/ 1323474 h 2085297"/>
              <a:gd name="connsiteX3" fmla="*/ 484327 w 1016548"/>
              <a:gd name="connsiteY3" fmla="*/ 1463607 h 2085297"/>
              <a:gd name="connsiteX4" fmla="*/ 250537 w 1016548"/>
              <a:gd name="connsiteY4" fmla="*/ 2084531 h 2085297"/>
              <a:gd name="connsiteX5" fmla="*/ 5894 w 1016548"/>
              <a:gd name="connsiteY5" fmla="*/ 1323474 h 2085297"/>
              <a:gd name="connsiteX0" fmla="*/ 5894 w 1032834"/>
              <a:gd name="connsiteY0" fmla="*/ 1323474 h 2085155"/>
              <a:gd name="connsiteX1" fmla="*/ 511221 w 1032834"/>
              <a:gd name="connsiteY1" fmla="*/ 0 h 2085155"/>
              <a:gd name="connsiteX2" fmla="*/ 1016548 w 1032834"/>
              <a:gd name="connsiteY2" fmla="*/ 1323474 h 2085155"/>
              <a:gd name="connsiteX3" fmla="*/ 864619 w 1032834"/>
              <a:gd name="connsiteY3" fmla="*/ 2053154 h 2085155"/>
              <a:gd name="connsiteX4" fmla="*/ 484327 w 1032834"/>
              <a:gd name="connsiteY4" fmla="*/ 1463607 h 2085155"/>
              <a:gd name="connsiteX5" fmla="*/ 250537 w 1032834"/>
              <a:gd name="connsiteY5" fmla="*/ 2084531 h 2085155"/>
              <a:gd name="connsiteX6" fmla="*/ 5894 w 1032834"/>
              <a:gd name="connsiteY6" fmla="*/ 1323474 h 2085155"/>
              <a:gd name="connsiteX0" fmla="*/ 5894 w 1429319"/>
              <a:gd name="connsiteY0" fmla="*/ 1323475 h 2085156"/>
              <a:gd name="connsiteX1" fmla="*/ 511221 w 1429319"/>
              <a:gd name="connsiteY1" fmla="*/ 1 h 2085156"/>
              <a:gd name="connsiteX2" fmla="*/ 1424442 w 1429319"/>
              <a:gd name="connsiteY2" fmla="*/ 1332440 h 2085156"/>
              <a:gd name="connsiteX3" fmla="*/ 864619 w 1429319"/>
              <a:gd name="connsiteY3" fmla="*/ 2053155 h 2085156"/>
              <a:gd name="connsiteX4" fmla="*/ 484327 w 1429319"/>
              <a:gd name="connsiteY4" fmla="*/ 1463608 h 2085156"/>
              <a:gd name="connsiteX5" fmla="*/ 250537 w 1429319"/>
              <a:gd name="connsiteY5" fmla="*/ 2084532 h 2085156"/>
              <a:gd name="connsiteX6" fmla="*/ 5894 w 1429319"/>
              <a:gd name="connsiteY6" fmla="*/ 1323475 h 2085156"/>
              <a:gd name="connsiteX0" fmla="*/ 2269 w 1811176"/>
              <a:gd name="connsiteY0" fmla="*/ 1363834 h 2085174"/>
              <a:gd name="connsiteX1" fmla="*/ 893078 w 1811176"/>
              <a:gd name="connsiteY1" fmla="*/ 19 h 2085174"/>
              <a:gd name="connsiteX2" fmla="*/ 1806299 w 1811176"/>
              <a:gd name="connsiteY2" fmla="*/ 1332458 h 2085174"/>
              <a:gd name="connsiteX3" fmla="*/ 1246476 w 1811176"/>
              <a:gd name="connsiteY3" fmla="*/ 2053173 h 2085174"/>
              <a:gd name="connsiteX4" fmla="*/ 866184 w 1811176"/>
              <a:gd name="connsiteY4" fmla="*/ 1463626 h 2085174"/>
              <a:gd name="connsiteX5" fmla="*/ 632394 w 1811176"/>
              <a:gd name="connsiteY5" fmla="*/ 2084550 h 2085174"/>
              <a:gd name="connsiteX6" fmla="*/ 2269 w 1811176"/>
              <a:gd name="connsiteY6" fmla="*/ 1363834 h 2085174"/>
              <a:gd name="connsiteX0" fmla="*/ 128 w 1809035"/>
              <a:gd name="connsiteY0" fmla="*/ 1552090 h 2273430"/>
              <a:gd name="connsiteX1" fmla="*/ 689231 w 1809035"/>
              <a:gd name="connsiteY1" fmla="*/ 16 h 2273430"/>
              <a:gd name="connsiteX2" fmla="*/ 1804158 w 1809035"/>
              <a:gd name="connsiteY2" fmla="*/ 1520714 h 2273430"/>
              <a:gd name="connsiteX3" fmla="*/ 1244335 w 1809035"/>
              <a:gd name="connsiteY3" fmla="*/ 2241429 h 2273430"/>
              <a:gd name="connsiteX4" fmla="*/ 864043 w 1809035"/>
              <a:gd name="connsiteY4" fmla="*/ 1651882 h 2273430"/>
              <a:gd name="connsiteX5" fmla="*/ 630253 w 1809035"/>
              <a:gd name="connsiteY5" fmla="*/ 2272806 h 2273430"/>
              <a:gd name="connsiteX6" fmla="*/ 128 w 1809035"/>
              <a:gd name="connsiteY6" fmla="*/ 1552090 h 2273430"/>
              <a:gd name="connsiteX0" fmla="*/ 40092 w 1848999"/>
              <a:gd name="connsiteY0" fmla="*/ 1560145 h 2281485"/>
              <a:gd name="connsiteX1" fmla="*/ 136817 w 1848999"/>
              <a:gd name="connsiteY1" fmla="*/ 954084 h 2281485"/>
              <a:gd name="connsiteX2" fmla="*/ 729195 w 1848999"/>
              <a:gd name="connsiteY2" fmla="*/ 8071 h 2281485"/>
              <a:gd name="connsiteX3" fmla="*/ 1844122 w 1848999"/>
              <a:gd name="connsiteY3" fmla="*/ 1528769 h 2281485"/>
              <a:gd name="connsiteX4" fmla="*/ 1284299 w 1848999"/>
              <a:gd name="connsiteY4" fmla="*/ 2249484 h 2281485"/>
              <a:gd name="connsiteX5" fmla="*/ 904007 w 1848999"/>
              <a:gd name="connsiteY5" fmla="*/ 1659937 h 2281485"/>
              <a:gd name="connsiteX6" fmla="*/ 670217 w 1848999"/>
              <a:gd name="connsiteY6" fmla="*/ 2280861 h 2281485"/>
              <a:gd name="connsiteX7" fmla="*/ 40092 w 1848999"/>
              <a:gd name="connsiteY7" fmla="*/ 1560145 h 2281485"/>
              <a:gd name="connsiteX0" fmla="*/ 40092 w 1848999"/>
              <a:gd name="connsiteY0" fmla="*/ 1557671 h 2279011"/>
              <a:gd name="connsiteX1" fmla="*/ 136817 w 1848999"/>
              <a:gd name="connsiteY1" fmla="*/ 951610 h 2279011"/>
              <a:gd name="connsiteX2" fmla="*/ 307146 w 1848999"/>
              <a:gd name="connsiteY2" fmla="*/ 1009882 h 2279011"/>
              <a:gd name="connsiteX3" fmla="*/ 729195 w 1848999"/>
              <a:gd name="connsiteY3" fmla="*/ 5597 h 2279011"/>
              <a:gd name="connsiteX4" fmla="*/ 1844122 w 1848999"/>
              <a:gd name="connsiteY4" fmla="*/ 1526295 h 2279011"/>
              <a:gd name="connsiteX5" fmla="*/ 1284299 w 1848999"/>
              <a:gd name="connsiteY5" fmla="*/ 2247010 h 2279011"/>
              <a:gd name="connsiteX6" fmla="*/ 904007 w 1848999"/>
              <a:gd name="connsiteY6" fmla="*/ 1657463 h 2279011"/>
              <a:gd name="connsiteX7" fmla="*/ 670217 w 1848999"/>
              <a:gd name="connsiteY7" fmla="*/ 2278387 h 2279011"/>
              <a:gd name="connsiteX8" fmla="*/ 40092 w 1848999"/>
              <a:gd name="connsiteY8" fmla="*/ 1557671 h 2279011"/>
              <a:gd name="connsiteX0" fmla="*/ 40092 w 1848999"/>
              <a:gd name="connsiteY0" fmla="*/ 1594321 h 2315661"/>
              <a:gd name="connsiteX1" fmla="*/ 136817 w 1848999"/>
              <a:gd name="connsiteY1" fmla="*/ 988260 h 2315661"/>
              <a:gd name="connsiteX2" fmla="*/ 307146 w 1848999"/>
              <a:gd name="connsiteY2" fmla="*/ 1046532 h 2315661"/>
              <a:gd name="connsiteX3" fmla="*/ 616428 w 1848999"/>
              <a:gd name="connsiteY3" fmla="*/ 477273 h 2315661"/>
              <a:gd name="connsiteX4" fmla="*/ 729195 w 1848999"/>
              <a:gd name="connsiteY4" fmla="*/ 42247 h 2315661"/>
              <a:gd name="connsiteX5" fmla="*/ 1844122 w 1848999"/>
              <a:gd name="connsiteY5" fmla="*/ 1562945 h 2315661"/>
              <a:gd name="connsiteX6" fmla="*/ 1284299 w 1848999"/>
              <a:gd name="connsiteY6" fmla="*/ 2283660 h 2315661"/>
              <a:gd name="connsiteX7" fmla="*/ 904007 w 1848999"/>
              <a:gd name="connsiteY7" fmla="*/ 1694113 h 2315661"/>
              <a:gd name="connsiteX8" fmla="*/ 670217 w 1848999"/>
              <a:gd name="connsiteY8" fmla="*/ 2315037 h 2315661"/>
              <a:gd name="connsiteX9" fmla="*/ 40092 w 1848999"/>
              <a:gd name="connsiteY9" fmla="*/ 1594321 h 2315661"/>
              <a:gd name="connsiteX0" fmla="*/ 40092 w 1845116"/>
              <a:gd name="connsiteY0" fmla="*/ 1552999 h 2274339"/>
              <a:gd name="connsiteX1" fmla="*/ 136817 w 1845116"/>
              <a:gd name="connsiteY1" fmla="*/ 946938 h 2274339"/>
              <a:gd name="connsiteX2" fmla="*/ 307146 w 1845116"/>
              <a:gd name="connsiteY2" fmla="*/ 1005210 h 2274339"/>
              <a:gd name="connsiteX3" fmla="*/ 616428 w 1845116"/>
              <a:gd name="connsiteY3" fmla="*/ 435951 h 2274339"/>
              <a:gd name="connsiteX4" fmla="*/ 729195 w 1845116"/>
              <a:gd name="connsiteY4" fmla="*/ 925 h 2274339"/>
              <a:gd name="connsiteX5" fmla="*/ 1176722 w 1845116"/>
              <a:gd name="connsiteY5" fmla="*/ 359751 h 2274339"/>
              <a:gd name="connsiteX6" fmla="*/ 1844122 w 1845116"/>
              <a:gd name="connsiteY6" fmla="*/ 1521623 h 2274339"/>
              <a:gd name="connsiteX7" fmla="*/ 1284299 w 1845116"/>
              <a:gd name="connsiteY7" fmla="*/ 2242338 h 2274339"/>
              <a:gd name="connsiteX8" fmla="*/ 904007 w 1845116"/>
              <a:gd name="connsiteY8" fmla="*/ 1652791 h 2274339"/>
              <a:gd name="connsiteX9" fmla="*/ 670217 w 1845116"/>
              <a:gd name="connsiteY9" fmla="*/ 2273715 h 2274339"/>
              <a:gd name="connsiteX10" fmla="*/ 40092 w 1845116"/>
              <a:gd name="connsiteY10" fmla="*/ 1552999 h 2274339"/>
              <a:gd name="connsiteX0" fmla="*/ 40092 w 1844880"/>
              <a:gd name="connsiteY0" fmla="*/ 1552522 h 2273862"/>
              <a:gd name="connsiteX1" fmla="*/ 136817 w 1844880"/>
              <a:gd name="connsiteY1" fmla="*/ 946461 h 2273862"/>
              <a:gd name="connsiteX2" fmla="*/ 307146 w 1844880"/>
              <a:gd name="connsiteY2" fmla="*/ 1004733 h 2273862"/>
              <a:gd name="connsiteX3" fmla="*/ 616428 w 1844880"/>
              <a:gd name="connsiteY3" fmla="*/ 435474 h 2273862"/>
              <a:gd name="connsiteX4" fmla="*/ 729195 w 1844880"/>
              <a:gd name="connsiteY4" fmla="*/ 448 h 2273862"/>
              <a:gd name="connsiteX5" fmla="*/ 1176722 w 1844880"/>
              <a:gd name="connsiteY5" fmla="*/ 359274 h 2273862"/>
              <a:gd name="connsiteX6" fmla="*/ 1364981 w 1844880"/>
              <a:gd name="connsiteY6" fmla="*/ 811992 h 2273862"/>
              <a:gd name="connsiteX7" fmla="*/ 1844122 w 1844880"/>
              <a:gd name="connsiteY7" fmla="*/ 1521146 h 2273862"/>
              <a:gd name="connsiteX8" fmla="*/ 1284299 w 1844880"/>
              <a:gd name="connsiteY8" fmla="*/ 2241861 h 2273862"/>
              <a:gd name="connsiteX9" fmla="*/ 904007 w 1844880"/>
              <a:gd name="connsiteY9" fmla="*/ 1652314 h 2273862"/>
              <a:gd name="connsiteX10" fmla="*/ 670217 w 1844880"/>
              <a:gd name="connsiteY10" fmla="*/ 2273238 h 2273862"/>
              <a:gd name="connsiteX11" fmla="*/ 40092 w 1844880"/>
              <a:gd name="connsiteY11" fmla="*/ 1552522 h 2273862"/>
              <a:gd name="connsiteX0" fmla="*/ 40092 w 1847464"/>
              <a:gd name="connsiteY0" fmla="*/ 1552522 h 2273862"/>
              <a:gd name="connsiteX1" fmla="*/ 136817 w 1847464"/>
              <a:gd name="connsiteY1" fmla="*/ 946461 h 2273862"/>
              <a:gd name="connsiteX2" fmla="*/ 307146 w 1847464"/>
              <a:gd name="connsiteY2" fmla="*/ 1004733 h 2273862"/>
              <a:gd name="connsiteX3" fmla="*/ 616428 w 1847464"/>
              <a:gd name="connsiteY3" fmla="*/ 435474 h 2273862"/>
              <a:gd name="connsiteX4" fmla="*/ 729195 w 1847464"/>
              <a:gd name="connsiteY4" fmla="*/ 448 h 2273862"/>
              <a:gd name="connsiteX5" fmla="*/ 1176722 w 1847464"/>
              <a:gd name="connsiteY5" fmla="*/ 359274 h 2273862"/>
              <a:gd name="connsiteX6" fmla="*/ 1364981 w 1847464"/>
              <a:gd name="connsiteY6" fmla="*/ 811992 h 2273862"/>
              <a:gd name="connsiteX7" fmla="*/ 1607028 w 1847464"/>
              <a:gd name="connsiteY7" fmla="*/ 610285 h 2273862"/>
              <a:gd name="connsiteX8" fmla="*/ 1844122 w 1847464"/>
              <a:gd name="connsiteY8" fmla="*/ 1521146 h 2273862"/>
              <a:gd name="connsiteX9" fmla="*/ 1284299 w 1847464"/>
              <a:gd name="connsiteY9" fmla="*/ 2241861 h 2273862"/>
              <a:gd name="connsiteX10" fmla="*/ 904007 w 1847464"/>
              <a:gd name="connsiteY10" fmla="*/ 1652314 h 2273862"/>
              <a:gd name="connsiteX11" fmla="*/ 670217 w 1847464"/>
              <a:gd name="connsiteY11" fmla="*/ 2273238 h 2273862"/>
              <a:gd name="connsiteX12" fmla="*/ 40092 w 1847464"/>
              <a:gd name="connsiteY12" fmla="*/ 1552522 h 2273862"/>
              <a:gd name="connsiteX0" fmla="*/ 40092 w 1857496"/>
              <a:gd name="connsiteY0" fmla="*/ 1552522 h 2273862"/>
              <a:gd name="connsiteX1" fmla="*/ 136817 w 1857496"/>
              <a:gd name="connsiteY1" fmla="*/ 946461 h 2273862"/>
              <a:gd name="connsiteX2" fmla="*/ 307146 w 1857496"/>
              <a:gd name="connsiteY2" fmla="*/ 1004733 h 2273862"/>
              <a:gd name="connsiteX3" fmla="*/ 616428 w 1857496"/>
              <a:gd name="connsiteY3" fmla="*/ 435474 h 2273862"/>
              <a:gd name="connsiteX4" fmla="*/ 729195 w 1857496"/>
              <a:gd name="connsiteY4" fmla="*/ 448 h 2273862"/>
              <a:gd name="connsiteX5" fmla="*/ 1176722 w 1857496"/>
              <a:gd name="connsiteY5" fmla="*/ 359274 h 2273862"/>
              <a:gd name="connsiteX6" fmla="*/ 1364981 w 1857496"/>
              <a:gd name="connsiteY6" fmla="*/ 811992 h 2273862"/>
              <a:gd name="connsiteX7" fmla="*/ 1607028 w 1857496"/>
              <a:gd name="connsiteY7" fmla="*/ 610285 h 2273862"/>
              <a:gd name="connsiteX8" fmla="*/ 1642887 w 1857496"/>
              <a:gd name="connsiteY8" fmla="*/ 865779 h 2273862"/>
              <a:gd name="connsiteX9" fmla="*/ 1844122 w 1857496"/>
              <a:gd name="connsiteY9" fmla="*/ 1521146 h 2273862"/>
              <a:gd name="connsiteX10" fmla="*/ 1284299 w 1857496"/>
              <a:gd name="connsiteY10" fmla="*/ 2241861 h 2273862"/>
              <a:gd name="connsiteX11" fmla="*/ 904007 w 1857496"/>
              <a:gd name="connsiteY11" fmla="*/ 1652314 h 2273862"/>
              <a:gd name="connsiteX12" fmla="*/ 670217 w 1857496"/>
              <a:gd name="connsiteY12" fmla="*/ 2273238 h 2273862"/>
              <a:gd name="connsiteX13" fmla="*/ 40092 w 1857496"/>
              <a:gd name="connsiteY13" fmla="*/ 1552522 h 2273862"/>
              <a:gd name="connsiteX0" fmla="*/ 40092 w 1857496"/>
              <a:gd name="connsiteY0" fmla="*/ 1552522 h 2292342"/>
              <a:gd name="connsiteX1" fmla="*/ 136817 w 1857496"/>
              <a:gd name="connsiteY1" fmla="*/ 946461 h 2292342"/>
              <a:gd name="connsiteX2" fmla="*/ 307146 w 1857496"/>
              <a:gd name="connsiteY2" fmla="*/ 1004733 h 2292342"/>
              <a:gd name="connsiteX3" fmla="*/ 616428 w 1857496"/>
              <a:gd name="connsiteY3" fmla="*/ 435474 h 2292342"/>
              <a:gd name="connsiteX4" fmla="*/ 729195 w 1857496"/>
              <a:gd name="connsiteY4" fmla="*/ 448 h 2292342"/>
              <a:gd name="connsiteX5" fmla="*/ 1176722 w 1857496"/>
              <a:gd name="connsiteY5" fmla="*/ 359274 h 2292342"/>
              <a:gd name="connsiteX6" fmla="*/ 1364981 w 1857496"/>
              <a:gd name="connsiteY6" fmla="*/ 811992 h 2292342"/>
              <a:gd name="connsiteX7" fmla="*/ 1607028 w 1857496"/>
              <a:gd name="connsiteY7" fmla="*/ 610285 h 2292342"/>
              <a:gd name="connsiteX8" fmla="*/ 1642887 w 1857496"/>
              <a:gd name="connsiteY8" fmla="*/ 865779 h 2292342"/>
              <a:gd name="connsiteX9" fmla="*/ 1844122 w 1857496"/>
              <a:gd name="connsiteY9" fmla="*/ 1521146 h 2292342"/>
              <a:gd name="connsiteX10" fmla="*/ 1284299 w 1857496"/>
              <a:gd name="connsiteY10" fmla="*/ 2241861 h 2292342"/>
              <a:gd name="connsiteX11" fmla="*/ 904007 w 1857496"/>
              <a:gd name="connsiteY11" fmla="*/ 1652314 h 2292342"/>
              <a:gd name="connsiteX12" fmla="*/ 670217 w 1857496"/>
              <a:gd name="connsiteY12" fmla="*/ 2291732 h 2292342"/>
              <a:gd name="connsiteX13" fmla="*/ 40092 w 1857496"/>
              <a:gd name="connsiteY13" fmla="*/ 1552522 h 2292342"/>
              <a:gd name="connsiteX0" fmla="*/ 40092 w 1857496"/>
              <a:gd name="connsiteY0" fmla="*/ 1552522 h 2292146"/>
              <a:gd name="connsiteX1" fmla="*/ 136817 w 1857496"/>
              <a:gd name="connsiteY1" fmla="*/ 946461 h 2292146"/>
              <a:gd name="connsiteX2" fmla="*/ 307146 w 1857496"/>
              <a:gd name="connsiteY2" fmla="*/ 1004733 h 2292146"/>
              <a:gd name="connsiteX3" fmla="*/ 616428 w 1857496"/>
              <a:gd name="connsiteY3" fmla="*/ 435474 h 2292146"/>
              <a:gd name="connsiteX4" fmla="*/ 729195 w 1857496"/>
              <a:gd name="connsiteY4" fmla="*/ 448 h 2292146"/>
              <a:gd name="connsiteX5" fmla="*/ 1176722 w 1857496"/>
              <a:gd name="connsiteY5" fmla="*/ 359274 h 2292146"/>
              <a:gd name="connsiteX6" fmla="*/ 1364981 w 1857496"/>
              <a:gd name="connsiteY6" fmla="*/ 811992 h 2292146"/>
              <a:gd name="connsiteX7" fmla="*/ 1607028 w 1857496"/>
              <a:gd name="connsiteY7" fmla="*/ 610285 h 2292146"/>
              <a:gd name="connsiteX8" fmla="*/ 1642887 w 1857496"/>
              <a:gd name="connsiteY8" fmla="*/ 865779 h 2292146"/>
              <a:gd name="connsiteX9" fmla="*/ 1844122 w 1857496"/>
              <a:gd name="connsiteY9" fmla="*/ 1521146 h 2292146"/>
              <a:gd name="connsiteX10" fmla="*/ 1284299 w 1857496"/>
              <a:gd name="connsiteY10" fmla="*/ 2241861 h 2292146"/>
              <a:gd name="connsiteX11" fmla="*/ 922501 w 1857496"/>
              <a:gd name="connsiteY11" fmla="*/ 1335870 h 2292146"/>
              <a:gd name="connsiteX12" fmla="*/ 670217 w 1857496"/>
              <a:gd name="connsiteY12" fmla="*/ 2291732 h 2292146"/>
              <a:gd name="connsiteX13" fmla="*/ 40092 w 1857496"/>
              <a:gd name="connsiteY13" fmla="*/ 1552522 h 2292146"/>
              <a:gd name="connsiteX0" fmla="*/ 40092 w 1857496"/>
              <a:gd name="connsiteY0" fmla="*/ 1552522 h 2294419"/>
              <a:gd name="connsiteX1" fmla="*/ 136817 w 1857496"/>
              <a:gd name="connsiteY1" fmla="*/ 946461 h 2294419"/>
              <a:gd name="connsiteX2" fmla="*/ 307146 w 1857496"/>
              <a:gd name="connsiteY2" fmla="*/ 1004733 h 2294419"/>
              <a:gd name="connsiteX3" fmla="*/ 616428 w 1857496"/>
              <a:gd name="connsiteY3" fmla="*/ 435474 h 2294419"/>
              <a:gd name="connsiteX4" fmla="*/ 729195 w 1857496"/>
              <a:gd name="connsiteY4" fmla="*/ 448 h 2294419"/>
              <a:gd name="connsiteX5" fmla="*/ 1176722 w 1857496"/>
              <a:gd name="connsiteY5" fmla="*/ 359274 h 2294419"/>
              <a:gd name="connsiteX6" fmla="*/ 1364981 w 1857496"/>
              <a:gd name="connsiteY6" fmla="*/ 811992 h 2294419"/>
              <a:gd name="connsiteX7" fmla="*/ 1607028 w 1857496"/>
              <a:gd name="connsiteY7" fmla="*/ 610285 h 2294419"/>
              <a:gd name="connsiteX8" fmla="*/ 1642887 w 1857496"/>
              <a:gd name="connsiteY8" fmla="*/ 865779 h 2294419"/>
              <a:gd name="connsiteX9" fmla="*/ 1844122 w 1857496"/>
              <a:gd name="connsiteY9" fmla="*/ 1521146 h 2294419"/>
              <a:gd name="connsiteX10" fmla="*/ 1284299 w 1857496"/>
              <a:gd name="connsiteY10" fmla="*/ 2241861 h 2294419"/>
              <a:gd name="connsiteX11" fmla="*/ 922501 w 1857496"/>
              <a:gd name="connsiteY11" fmla="*/ 1335870 h 2294419"/>
              <a:gd name="connsiteX12" fmla="*/ 644672 w 1857496"/>
              <a:gd name="connsiteY12" fmla="*/ 1796608 h 2294419"/>
              <a:gd name="connsiteX13" fmla="*/ 670217 w 1857496"/>
              <a:gd name="connsiteY13" fmla="*/ 2291732 h 2294419"/>
              <a:gd name="connsiteX14" fmla="*/ 40092 w 1857496"/>
              <a:gd name="connsiteY14" fmla="*/ 1552522 h 2294419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926915 w 1857800"/>
              <a:gd name="connsiteY11" fmla="*/ 1339980 h 2287227"/>
              <a:gd name="connsiteX12" fmla="*/ 636756 w 1857800"/>
              <a:gd name="connsiteY12" fmla="*/ 1794554 h 2287227"/>
              <a:gd name="connsiteX13" fmla="*/ 674630 w 1857800"/>
              <a:gd name="connsiteY13" fmla="*/ 2281458 h 2287227"/>
              <a:gd name="connsiteX14" fmla="*/ 40396 w 1857800"/>
              <a:gd name="connsiteY14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03665"/>
              <a:gd name="connsiteY0" fmla="*/ 1552522 h 2287227"/>
              <a:gd name="connsiteX1" fmla="*/ 137121 w 1803665"/>
              <a:gd name="connsiteY1" fmla="*/ 946461 h 2287227"/>
              <a:gd name="connsiteX2" fmla="*/ 307450 w 1803665"/>
              <a:gd name="connsiteY2" fmla="*/ 1004733 h 2287227"/>
              <a:gd name="connsiteX3" fmla="*/ 616732 w 1803665"/>
              <a:gd name="connsiteY3" fmla="*/ 435474 h 2287227"/>
              <a:gd name="connsiteX4" fmla="*/ 729499 w 1803665"/>
              <a:gd name="connsiteY4" fmla="*/ 448 h 2287227"/>
              <a:gd name="connsiteX5" fmla="*/ 1177026 w 1803665"/>
              <a:gd name="connsiteY5" fmla="*/ 359274 h 2287227"/>
              <a:gd name="connsiteX6" fmla="*/ 1365285 w 1803665"/>
              <a:gd name="connsiteY6" fmla="*/ 811992 h 2287227"/>
              <a:gd name="connsiteX7" fmla="*/ 1607332 w 1803665"/>
              <a:gd name="connsiteY7" fmla="*/ 610285 h 2287227"/>
              <a:gd name="connsiteX8" fmla="*/ 1643191 w 1803665"/>
              <a:gd name="connsiteY8" fmla="*/ 865779 h 2287227"/>
              <a:gd name="connsiteX9" fmla="*/ 1799220 w 1803665"/>
              <a:gd name="connsiteY9" fmla="*/ 1558133 h 2287227"/>
              <a:gd name="connsiteX10" fmla="*/ 1257890 w 1803665"/>
              <a:gd name="connsiteY10" fmla="*/ 2241861 h 2287227"/>
              <a:gd name="connsiteX11" fmla="*/ 1222383 w 1803665"/>
              <a:gd name="connsiteY11" fmla="*/ 1753457 h 2287227"/>
              <a:gd name="connsiteX12" fmla="*/ 924860 w 1803665"/>
              <a:gd name="connsiteY12" fmla="*/ 1354364 h 2287227"/>
              <a:gd name="connsiteX13" fmla="*/ 636756 w 1803665"/>
              <a:gd name="connsiteY13" fmla="*/ 1794554 h 2287227"/>
              <a:gd name="connsiteX14" fmla="*/ 674630 w 1803665"/>
              <a:gd name="connsiteY14" fmla="*/ 2281458 h 2287227"/>
              <a:gd name="connsiteX15" fmla="*/ 40396 w 1803665"/>
              <a:gd name="connsiteY15" fmla="*/ 1552522 h 2287227"/>
              <a:gd name="connsiteX0" fmla="*/ 40396 w 1800471"/>
              <a:gd name="connsiteY0" fmla="*/ 1552522 h 2287227"/>
              <a:gd name="connsiteX1" fmla="*/ 137121 w 1800471"/>
              <a:gd name="connsiteY1" fmla="*/ 946461 h 2287227"/>
              <a:gd name="connsiteX2" fmla="*/ 307450 w 1800471"/>
              <a:gd name="connsiteY2" fmla="*/ 1004733 h 2287227"/>
              <a:gd name="connsiteX3" fmla="*/ 616732 w 1800471"/>
              <a:gd name="connsiteY3" fmla="*/ 435474 h 2287227"/>
              <a:gd name="connsiteX4" fmla="*/ 729499 w 1800471"/>
              <a:gd name="connsiteY4" fmla="*/ 448 h 2287227"/>
              <a:gd name="connsiteX5" fmla="*/ 1177026 w 1800471"/>
              <a:gd name="connsiteY5" fmla="*/ 359274 h 2287227"/>
              <a:gd name="connsiteX6" fmla="*/ 1365285 w 1800471"/>
              <a:gd name="connsiteY6" fmla="*/ 811992 h 2287227"/>
              <a:gd name="connsiteX7" fmla="*/ 1607332 w 1800471"/>
              <a:gd name="connsiteY7" fmla="*/ 610285 h 2287227"/>
              <a:gd name="connsiteX8" fmla="*/ 1643191 w 1800471"/>
              <a:gd name="connsiteY8" fmla="*/ 865779 h 2287227"/>
              <a:gd name="connsiteX9" fmla="*/ 1799220 w 1800471"/>
              <a:gd name="connsiteY9" fmla="*/ 1558133 h 2287227"/>
              <a:gd name="connsiteX10" fmla="*/ 1257890 w 1800471"/>
              <a:gd name="connsiteY10" fmla="*/ 2241861 h 2287227"/>
              <a:gd name="connsiteX11" fmla="*/ 1222383 w 1800471"/>
              <a:gd name="connsiteY11" fmla="*/ 1753457 h 2287227"/>
              <a:gd name="connsiteX12" fmla="*/ 924860 w 1800471"/>
              <a:gd name="connsiteY12" fmla="*/ 1354364 h 2287227"/>
              <a:gd name="connsiteX13" fmla="*/ 636756 w 1800471"/>
              <a:gd name="connsiteY13" fmla="*/ 1794554 h 2287227"/>
              <a:gd name="connsiteX14" fmla="*/ 674630 w 1800471"/>
              <a:gd name="connsiteY14" fmla="*/ 2281458 h 2287227"/>
              <a:gd name="connsiteX15" fmla="*/ 40396 w 1800471"/>
              <a:gd name="connsiteY15" fmla="*/ 1552522 h 2287227"/>
              <a:gd name="connsiteX0" fmla="*/ 40396 w 1808639"/>
              <a:gd name="connsiteY0" fmla="*/ 1552522 h 2287227"/>
              <a:gd name="connsiteX1" fmla="*/ 137121 w 1808639"/>
              <a:gd name="connsiteY1" fmla="*/ 946461 h 2287227"/>
              <a:gd name="connsiteX2" fmla="*/ 307450 w 1808639"/>
              <a:gd name="connsiteY2" fmla="*/ 1004733 h 2287227"/>
              <a:gd name="connsiteX3" fmla="*/ 616732 w 1808639"/>
              <a:gd name="connsiteY3" fmla="*/ 435474 h 2287227"/>
              <a:gd name="connsiteX4" fmla="*/ 729499 w 1808639"/>
              <a:gd name="connsiteY4" fmla="*/ 448 h 2287227"/>
              <a:gd name="connsiteX5" fmla="*/ 1177026 w 1808639"/>
              <a:gd name="connsiteY5" fmla="*/ 359274 h 2287227"/>
              <a:gd name="connsiteX6" fmla="*/ 1365285 w 1808639"/>
              <a:gd name="connsiteY6" fmla="*/ 811992 h 2287227"/>
              <a:gd name="connsiteX7" fmla="*/ 1607332 w 1808639"/>
              <a:gd name="connsiteY7" fmla="*/ 610285 h 2287227"/>
              <a:gd name="connsiteX8" fmla="*/ 1643191 w 1808639"/>
              <a:gd name="connsiteY8" fmla="*/ 865779 h 2287227"/>
              <a:gd name="connsiteX9" fmla="*/ 1807440 w 1808639"/>
              <a:gd name="connsiteY9" fmla="*/ 1558133 h 2287227"/>
              <a:gd name="connsiteX10" fmla="*/ 1257890 w 1808639"/>
              <a:gd name="connsiteY10" fmla="*/ 2241861 h 2287227"/>
              <a:gd name="connsiteX11" fmla="*/ 1222383 w 1808639"/>
              <a:gd name="connsiteY11" fmla="*/ 1753457 h 2287227"/>
              <a:gd name="connsiteX12" fmla="*/ 924860 w 1808639"/>
              <a:gd name="connsiteY12" fmla="*/ 1354364 h 2287227"/>
              <a:gd name="connsiteX13" fmla="*/ 636756 w 1808639"/>
              <a:gd name="connsiteY13" fmla="*/ 1794554 h 2287227"/>
              <a:gd name="connsiteX14" fmla="*/ 674630 w 1808639"/>
              <a:gd name="connsiteY14" fmla="*/ 2281458 h 2287227"/>
              <a:gd name="connsiteX15" fmla="*/ 40396 w 1808639"/>
              <a:gd name="connsiteY15" fmla="*/ 1552522 h 2287227"/>
              <a:gd name="connsiteX0" fmla="*/ 40396 w 1808113"/>
              <a:gd name="connsiteY0" fmla="*/ 1552522 h 2287227"/>
              <a:gd name="connsiteX1" fmla="*/ 137121 w 1808113"/>
              <a:gd name="connsiteY1" fmla="*/ 946461 h 2287227"/>
              <a:gd name="connsiteX2" fmla="*/ 307450 w 1808113"/>
              <a:gd name="connsiteY2" fmla="*/ 1004733 h 2287227"/>
              <a:gd name="connsiteX3" fmla="*/ 616732 w 1808113"/>
              <a:gd name="connsiteY3" fmla="*/ 435474 h 2287227"/>
              <a:gd name="connsiteX4" fmla="*/ 729499 w 1808113"/>
              <a:gd name="connsiteY4" fmla="*/ 448 h 2287227"/>
              <a:gd name="connsiteX5" fmla="*/ 1177026 w 1808113"/>
              <a:gd name="connsiteY5" fmla="*/ 359274 h 2287227"/>
              <a:gd name="connsiteX6" fmla="*/ 1365285 w 1808113"/>
              <a:gd name="connsiteY6" fmla="*/ 811992 h 2287227"/>
              <a:gd name="connsiteX7" fmla="*/ 1607332 w 1808113"/>
              <a:gd name="connsiteY7" fmla="*/ 610285 h 2287227"/>
              <a:gd name="connsiteX8" fmla="*/ 1643191 w 1808113"/>
              <a:gd name="connsiteY8" fmla="*/ 865779 h 2287227"/>
              <a:gd name="connsiteX9" fmla="*/ 1807440 w 1808113"/>
              <a:gd name="connsiteY9" fmla="*/ 1558133 h 2287227"/>
              <a:gd name="connsiteX10" fmla="*/ 1257890 w 1808113"/>
              <a:gd name="connsiteY10" fmla="*/ 2241861 h 2287227"/>
              <a:gd name="connsiteX11" fmla="*/ 1222383 w 1808113"/>
              <a:gd name="connsiteY11" fmla="*/ 1753457 h 2287227"/>
              <a:gd name="connsiteX12" fmla="*/ 924860 w 1808113"/>
              <a:gd name="connsiteY12" fmla="*/ 1354364 h 2287227"/>
              <a:gd name="connsiteX13" fmla="*/ 636756 w 1808113"/>
              <a:gd name="connsiteY13" fmla="*/ 1794554 h 2287227"/>
              <a:gd name="connsiteX14" fmla="*/ 674630 w 1808113"/>
              <a:gd name="connsiteY14" fmla="*/ 2281458 h 2287227"/>
              <a:gd name="connsiteX15" fmla="*/ 40396 w 1808113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6624 h 2291329"/>
              <a:gd name="connsiteX1" fmla="*/ 137121 w 1807440"/>
              <a:gd name="connsiteY1" fmla="*/ 950563 h 2291329"/>
              <a:gd name="connsiteX2" fmla="*/ 307450 w 1807440"/>
              <a:gd name="connsiteY2" fmla="*/ 1008835 h 2291329"/>
              <a:gd name="connsiteX3" fmla="*/ 616732 w 1807440"/>
              <a:gd name="connsiteY3" fmla="*/ 439576 h 2291329"/>
              <a:gd name="connsiteX4" fmla="*/ 651415 w 1807440"/>
              <a:gd name="connsiteY4" fmla="*/ 440 h 2291329"/>
              <a:gd name="connsiteX5" fmla="*/ 1177026 w 1807440"/>
              <a:gd name="connsiteY5" fmla="*/ 363376 h 2291329"/>
              <a:gd name="connsiteX6" fmla="*/ 1365285 w 1807440"/>
              <a:gd name="connsiteY6" fmla="*/ 816094 h 2291329"/>
              <a:gd name="connsiteX7" fmla="*/ 1623770 w 1807440"/>
              <a:gd name="connsiteY7" fmla="*/ 622606 h 2291329"/>
              <a:gd name="connsiteX8" fmla="*/ 1626752 w 1807440"/>
              <a:gd name="connsiteY8" fmla="*/ 863717 h 2291329"/>
              <a:gd name="connsiteX9" fmla="*/ 1807440 w 1807440"/>
              <a:gd name="connsiteY9" fmla="*/ 1562235 h 2291329"/>
              <a:gd name="connsiteX10" fmla="*/ 1257890 w 1807440"/>
              <a:gd name="connsiteY10" fmla="*/ 2245963 h 2291329"/>
              <a:gd name="connsiteX11" fmla="*/ 1222383 w 1807440"/>
              <a:gd name="connsiteY11" fmla="*/ 1757559 h 2291329"/>
              <a:gd name="connsiteX12" fmla="*/ 924860 w 1807440"/>
              <a:gd name="connsiteY12" fmla="*/ 1358466 h 2291329"/>
              <a:gd name="connsiteX13" fmla="*/ 636756 w 1807440"/>
              <a:gd name="connsiteY13" fmla="*/ 1798656 h 2291329"/>
              <a:gd name="connsiteX14" fmla="*/ 674630 w 1807440"/>
              <a:gd name="connsiteY14" fmla="*/ 2285560 h 2291329"/>
              <a:gd name="connsiteX15" fmla="*/ 40396 w 1807440"/>
              <a:gd name="connsiteY15" fmla="*/ 1556624 h 2291329"/>
              <a:gd name="connsiteX0" fmla="*/ 40396 w 1807440"/>
              <a:gd name="connsiteY0" fmla="*/ 1556864 h 2291569"/>
              <a:gd name="connsiteX1" fmla="*/ 137121 w 1807440"/>
              <a:gd name="connsiteY1" fmla="*/ 950803 h 2291569"/>
              <a:gd name="connsiteX2" fmla="*/ 307450 w 1807440"/>
              <a:gd name="connsiteY2" fmla="*/ 1009075 h 2291569"/>
              <a:gd name="connsiteX3" fmla="*/ 616732 w 1807440"/>
              <a:gd name="connsiteY3" fmla="*/ 439816 h 2291569"/>
              <a:gd name="connsiteX4" fmla="*/ 651415 w 1807440"/>
              <a:gd name="connsiteY4" fmla="*/ 680 h 2291569"/>
              <a:gd name="connsiteX5" fmla="*/ 1172917 w 1807440"/>
              <a:gd name="connsiteY5" fmla="*/ 347177 h 2291569"/>
              <a:gd name="connsiteX6" fmla="*/ 1365285 w 1807440"/>
              <a:gd name="connsiteY6" fmla="*/ 816334 h 2291569"/>
              <a:gd name="connsiteX7" fmla="*/ 1623770 w 1807440"/>
              <a:gd name="connsiteY7" fmla="*/ 622846 h 2291569"/>
              <a:gd name="connsiteX8" fmla="*/ 1626752 w 1807440"/>
              <a:gd name="connsiteY8" fmla="*/ 863957 h 2291569"/>
              <a:gd name="connsiteX9" fmla="*/ 1807440 w 1807440"/>
              <a:gd name="connsiteY9" fmla="*/ 1562475 h 2291569"/>
              <a:gd name="connsiteX10" fmla="*/ 1257890 w 1807440"/>
              <a:gd name="connsiteY10" fmla="*/ 2246203 h 2291569"/>
              <a:gd name="connsiteX11" fmla="*/ 1222383 w 1807440"/>
              <a:gd name="connsiteY11" fmla="*/ 1757799 h 2291569"/>
              <a:gd name="connsiteX12" fmla="*/ 924860 w 1807440"/>
              <a:gd name="connsiteY12" fmla="*/ 1358706 h 2291569"/>
              <a:gd name="connsiteX13" fmla="*/ 636756 w 1807440"/>
              <a:gd name="connsiteY13" fmla="*/ 1798896 h 2291569"/>
              <a:gd name="connsiteX14" fmla="*/ 674630 w 1807440"/>
              <a:gd name="connsiteY14" fmla="*/ 2285800 h 2291569"/>
              <a:gd name="connsiteX15" fmla="*/ 40396 w 1807440"/>
              <a:gd name="connsiteY15" fmla="*/ 1556864 h 2291569"/>
              <a:gd name="connsiteX0" fmla="*/ 40396 w 1807440"/>
              <a:gd name="connsiteY0" fmla="*/ 1556933 h 2291638"/>
              <a:gd name="connsiteX1" fmla="*/ 137121 w 1807440"/>
              <a:gd name="connsiteY1" fmla="*/ 950872 h 2291638"/>
              <a:gd name="connsiteX2" fmla="*/ 307450 w 1807440"/>
              <a:gd name="connsiteY2" fmla="*/ 1009144 h 2291638"/>
              <a:gd name="connsiteX3" fmla="*/ 616732 w 1807440"/>
              <a:gd name="connsiteY3" fmla="*/ 439885 h 2291638"/>
              <a:gd name="connsiteX4" fmla="*/ 651415 w 1807440"/>
              <a:gd name="connsiteY4" fmla="*/ 749 h 2291638"/>
              <a:gd name="connsiteX5" fmla="*/ 1172917 w 1807440"/>
              <a:gd name="connsiteY5" fmla="*/ 347246 h 2291638"/>
              <a:gd name="connsiteX6" fmla="*/ 1365285 w 1807440"/>
              <a:gd name="connsiteY6" fmla="*/ 816403 h 2291638"/>
              <a:gd name="connsiteX7" fmla="*/ 1623770 w 1807440"/>
              <a:gd name="connsiteY7" fmla="*/ 622915 h 2291638"/>
              <a:gd name="connsiteX8" fmla="*/ 1626752 w 1807440"/>
              <a:gd name="connsiteY8" fmla="*/ 864026 h 2291638"/>
              <a:gd name="connsiteX9" fmla="*/ 1807440 w 1807440"/>
              <a:gd name="connsiteY9" fmla="*/ 1562544 h 2291638"/>
              <a:gd name="connsiteX10" fmla="*/ 1257890 w 1807440"/>
              <a:gd name="connsiteY10" fmla="*/ 2246272 h 2291638"/>
              <a:gd name="connsiteX11" fmla="*/ 1222383 w 1807440"/>
              <a:gd name="connsiteY11" fmla="*/ 1757868 h 2291638"/>
              <a:gd name="connsiteX12" fmla="*/ 924860 w 1807440"/>
              <a:gd name="connsiteY12" fmla="*/ 1358775 h 2291638"/>
              <a:gd name="connsiteX13" fmla="*/ 636756 w 1807440"/>
              <a:gd name="connsiteY13" fmla="*/ 1798965 h 2291638"/>
              <a:gd name="connsiteX14" fmla="*/ 674630 w 1807440"/>
              <a:gd name="connsiteY14" fmla="*/ 2285869 h 2291638"/>
              <a:gd name="connsiteX15" fmla="*/ 40396 w 1807440"/>
              <a:gd name="connsiteY15" fmla="*/ 1556933 h 2291638"/>
              <a:gd name="connsiteX0" fmla="*/ 40396 w 1807440"/>
              <a:gd name="connsiteY0" fmla="*/ 1563078 h 2297783"/>
              <a:gd name="connsiteX1" fmla="*/ 137121 w 1807440"/>
              <a:gd name="connsiteY1" fmla="*/ 957017 h 2297783"/>
              <a:gd name="connsiteX2" fmla="*/ 307450 w 1807440"/>
              <a:gd name="connsiteY2" fmla="*/ 1015289 h 2297783"/>
              <a:gd name="connsiteX3" fmla="*/ 616732 w 1807440"/>
              <a:gd name="connsiteY3" fmla="*/ 446030 h 2297783"/>
              <a:gd name="connsiteX4" fmla="*/ 647306 w 1807440"/>
              <a:gd name="connsiteY4" fmla="*/ 730 h 2297783"/>
              <a:gd name="connsiteX5" fmla="*/ 1172917 w 1807440"/>
              <a:gd name="connsiteY5" fmla="*/ 353391 h 2297783"/>
              <a:gd name="connsiteX6" fmla="*/ 1365285 w 1807440"/>
              <a:gd name="connsiteY6" fmla="*/ 822548 h 2297783"/>
              <a:gd name="connsiteX7" fmla="*/ 1623770 w 1807440"/>
              <a:gd name="connsiteY7" fmla="*/ 629060 h 2297783"/>
              <a:gd name="connsiteX8" fmla="*/ 1626752 w 1807440"/>
              <a:gd name="connsiteY8" fmla="*/ 870171 h 2297783"/>
              <a:gd name="connsiteX9" fmla="*/ 1807440 w 1807440"/>
              <a:gd name="connsiteY9" fmla="*/ 1568689 h 2297783"/>
              <a:gd name="connsiteX10" fmla="*/ 1257890 w 1807440"/>
              <a:gd name="connsiteY10" fmla="*/ 2252417 h 2297783"/>
              <a:gd name="connsiteX11" fmla="*/ 1222383 w 1807440"/>
              <a:gd name="connsiteY11" fmla="*/ 1764013 h 2297783"/>
              <a:gd name="connsiteX12" fmla="*/ 924860 w 1807440"/>
              <a:gd name="connsiteY12" fmla="*/ 1364920 h 2297783"/>
              <a:gd name="connsiteX13" fmla="*/ 636756 w 1807440"/>
              <a:gd name="connsiteY13" fmla="*/ 1805110 h 2297783"/>
              <a:gd name="connsiteX14" fmla="*/ 674630 w 1807440"/>
              <a:gd name="connsiteY14" fmla="*/ 2292014 h 2297783"/>
              <a:gd name="connsiteX15" fmla="*/ 40396 w 1807440"/>
              <a:gd name="connsiteY15" fmla="*/ 1563078 h 2297783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47306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50800 w 1780857"/>
              <a:gd name="connsiteY0" fmla="*/ 1862855 h 2303719"/>
              <a:gd name="connsiteX1" fmla="*/ 110538 w 1780857"/>
              <a:gd name="connsiteY1" fmla="*/ 962953 h 2303719"/>
              <a:gd name="connsiteX2" fmla="*/ 233605 w 1780857"/>
              <a:gd name="connsiteY2" fmla="*/ 1052047 h 2303719"/>
              <a:gd name="connsiteX3" fmla="*/ 590149 w 1780857"/>
              <a:gd name="connsiteY3" fmla="*/ 451966 h 2303719"/>
              <a:gd name="connsiteX4" fmla="*/ 608394 w 1780857"/>
              <a:gd name="connsiteY4" fmla="*/ 6666 h 2303719"/>
              <a:gd name="connsiteX5" fmla="*/ 1146334 w 1780857"/>
              <a:gd name="connsiteY5" fmla="*/ 359327 h 2303719"/>
              <a:gd name="connsiteX6" fmla="*/ 1338702 w 1780857"/>
              <a:gd name="connsiteY6" fmla="*/ 828484 h 2303719"/>
              <a:gd name="connsiteX7" fmla="*/ 1597187 w 1780857"/>
              <a:gd name="connsiteY7" fmla="*/ 634996 h 2303719"/>
              <a:gd name="connsiteX8" fmla="*/ 1600169 w 1780857"/>
              <a:gd name="connsiteY8" fmla="*/ 876107 h 2303719"/>
              <a:gd name="connsiteX9" fmla="*/ 1780857 w 1780857"/>
              <a:gd name="connsiteY9" fmla="*/ 1574625 h 2303719"/>
              <a:gd name="connsiteX10" fmla="*/ 1231307 w 1780857"/>
              <a:gd name="connsiteY10" fmla="*/ 2258353 h 2303719"/>
              <a:gd name="connsiteX11" fmla="*/ 1195800 w 1780857"/>
              <a:gd name="connsiteY11" fmla="*/ 1769949 h 2303719"/>
              <a:gd name="connsiteX12" fmla="*/ 898277 w 1780857"/>
              <a:gd name="connsiteY12" fmla="*/ 1370856 h 2303719"/>
              <a:gd name="connsiteX13" fmla="*/ 610173 w 1780857"/>
              <a:gd name="connsiteY13" fmla="*/ 1811046 h 2303719"/>
              <a:gd name="connsiteX14" fmla="*/ 648047 w 1780857"/>
              <a:gd name="connsiteY14" fmla="*/ 2297950 h 2303719"/>
              <a:gd name="connsiteX15" fmla="*/ 50800 w 1780857"/>
              <a:gd name="connsiteY15" fmla="*/ 1862855 h 2303719"/>
              <a:gd name="connsiteX0" fmla="*/ 65197 w 1795254"/>
              <a:gd name="connsiteY0" fmla="*/ 1862855 h 2303719"/>
              <a:gd name="connsiteX1" fmla="*/ 124935 w 1795254"/>
              <a:gd name="connsiteY1" fmla="*/ 962953 h 2303719"/>
              <a:gd name="connsiteX2" fmla="*/ 248002 w 1795254"/>
              <a:gd name="connsiteY2" fmla="*/ 1052047 h 2303719"/>
              <a:gd name="connsiteX3" fmla="*/ 604546 w 1795254"/>
              <a:gd name="connsiteY3" fmla="*/ 451966 h 2303719"/>
              <a:gd name="connsiteX4" fmla="*/ 622791 w 1795254"/>
              <a:gd name="connsiteY4" fmla="*/ 6666 h 2303719"/>
              <a:gd name="connsiteX5" fmla="*/ 1160731 w 1795254"/>
              <a:gd name="connsiteY5" fmla="*/ 359327 h 2303719"/>
              <a:gd name="connsiteX6" fmla="*/ 1353099 w 1795254"/>
              <a:gd name="connsiteY6" fmla="*/ 828484 h 2303719"/>
              <a:gd name="connsiteX7" fmla="*/ 1611584 w 1795254"/>
              <a:gd name="connsiteY7" fmla="*/ 634996 h 2303719"/>
              <a:gd name="connsiteX8" fmla="*/ 1614566 w 1795254"/>
              <a:gd name="connsiteY8" fmla="*/ 876107 h 2303719"/>
              <a:gd name="connsiteX9" fmla="*/ 1795254 w 1795254"/>
              <a:gd name="connsiteY9" fmla="*/ 1574625 h 2303719"/>
              <a:gd name="connsiteX10" fmla="*/ 1245704 w 1795254"/>
              <a:gd name="connsiteY10" fmla="*/ 2258353 h 2303719"/>
              <a:gd name="connsiteX11" fmla="*/ 1210197 w 1795254"/>
              <a:gd name="connsiteY11" fmla="*/ 1769949 h 2303719"/>
              <a:gd name="connsiteX12" fmla="*/ 912674 w 1795254"/>
              <a:gd name="connsiteY12" fmla="*/ 1370856 h 2303719"/>
              <a:gd name="connsiteX13" fmla="*/ 624570 w 1795254"/>
              <a:gd name="connsiteY13" fmla="*/ 1811046 h 2303719"/>
              <a:gd name="connsiteX14" fmla="*/ 662444 w 1795254"/>
              <a:gd name="connsiteY14" fmla="*/ 2297950 h 2303719"/>
              <a:gd name="connsiteX15" fmla="*/ 65197 w 1795254"/>
              <a:gd name="connsiteY15" fmla="*/ 1862855 h 2303719"/>
              <a:gd name="connsiteX0" fmla="*/ 70749 w 1784367"/>
              <a:gd name="connsiteY0" fmla="*/ 1854636 h 2303719"/>
              <a:gd name="connsiteX1" fmla="*/ 114048 w 1784367"/>
              <a:gd name="connsiteY1" fmla="*/ 962953 h 2303719"/>
              <a:gd name="connsiteX2" fmla="*/ 237115 w 1784367"/>
              <a:gd name="connsiteY2" fmla="*/ 1052047 h 2303719"/>
              <a:gd name="connsiteX3" fmla="*/ 593659 w 1784367"/>
              <a:gd name="connsiteY3" fmla="*/ 451966 h 2303719"/>
              <a:gd name="connsiteX4" fmla="*/ 611904 w 1784367"/>
              <a:gd name="connsiteY4" fmla="*/ 6666 h 2303719"/>
              <a:gd name="connsiteX5" fmla="*/ 1149844 w 1784367"/>
              <a:gd name="connsiteY5" fmla="*/ 359327 h 2303719"/>
              <a:gd name="connsiteX6" fmla="*/ 1342212 w 1784367"/>
              <a:gd name="connsiteY6" fmla="*/ 828484 h 2303719"/>
              <a:gd name="connsiteX7" fmla="*/ 1600697 w 1784367"/>
              <a:gd name="connsiteY7" fmla="*/ 634996 h 2303719"/>
              <a:gd name="connsiteX8" fmla="*/ 1603679 w 1784367"/>
              <a:gd name="connsiteY8" fmla="*/ 876107 h 2303719"/>
              <a:gd name="connsiteX9" fmla="*/ 1784367 w 1784367"/>
              <a:gd name="connsiteY9" fmla="*/ 1574625 h 2303719"/>
              <a:gd name="connsiteX10" fmla="*/ 1234817 w 1784367"/>
              <a:gd name="connsiteY10" fmla="*/ 2258353 h 2303719"/>
              <a:gd name="connsiteX11" fmla="*/ 1199310 w 1784367"/>
              <a:gd name="connsiteY11" fmla="*/ 1769949 h 2303719"/>
              <a:gd name="connsiteX12" fmla="*/ 901787 w 1784367"/>
              <a:gd name="connsiteY12" fmla="*/ 1370856 h 2303719"/>
              <a:gd name="connsiteX13" fmla="*/ 613683 w 1784367"/>
              <a:gd name="connsiteY13" fmla="*/ 1811046 h 2303719"/>
              <a:gd name="connsiteX14" fmla="*/ 651557 w 1784367"/>
              <a:gd name="connsiteY14" fmla="*/ 2297950 h 2303719"/>
              <a:gd name="connsiteX15" fmla="*/ 70749 w 1784367"/>
              <a:gd name="connsiteY15" fmla="*/ 1854636 h 2303719"/>
              <a:gd name="connsiteX0" fmla="*/ 83189 w 1796807"/>
              <a:gd name="connsiteY0" fmla="*/ 1854636 h 2303719"/>
              <a:gd name="connsiteX1" fmla="*/ 126488 w 1796807"/>
              <a:gd name="connsiteY1" fmla="*/ 962953 h 2303719"/>
              <a:gd name="connsiteX2" fmla="*/ 249555 w 1796807"/>
              <a:gd name="connsiteY2" fmla="*/ 1052047 h 2303719"/>
              <a:gd name="connsiteX3" fmla="*/ 606099 w 1796807"/>
              <a:gd name="connsiteY3" fmla="*/ 451966 h 2303719"/>
              <a:gd name="connsiteX4" fmla="*/ 624344 w 1796807"/>
              <a:gd name="connsiteY4" fmla="*/ 6666 h 2303719"/>
              <a:gd name="connsiteX5" fmla="*/ 1162284 w 1796807"/>
              <a:gd name="connsiteY5" fmla="*/ 359327 h 2303719"/>
              <a:gd name="connsiteX6" fmla="*/ 1354652 w 1796807"/>
              <a:gd name="connsiteY6" fmla="*/ 828484 h 2303719"/>
              <a:gd name="connsiteX7" fmla="*/ 1613137 w 1796807"/>
              <a:gd name="connsiteY7" fmla="*/ 634996 h 2303719"/>
              <a:gd name="connsiteX8" fmla="*/ 1616119 w 1796807"/>
              <a:gd name="connsiteY8" fmla="*/ 876107 h 2303719"/>
              <a:gd name="connsiteX9" fmla="*/ 1796807 w 1796807"/>
              <a:gd name="connsiteY9" fmla="*/ 1574625 h 2303719"/>
              <a:gd name="connsiteX10" fmla="*/ 1247257 w 1796807"/>
              <a:gd name="connsiteY10" fmla="*/ 2258353 h 2303719"/>
              <a:gd name="connsiteX11" fmla="*/ 1211750 w 1796807"/>
              <a:gd name="connsiteY11" fmla="*/ 1769949 h 2303719"/>
              <a:gd name="connsiteX12" fmla="*/ 914227 w 1796807"/>
              <a:gd name="connsiteY12" fmla="*/ 1370856 h 2303719"/>
              <a:gd name="connsiteX13" fmla="*/ 626123 w 1796807"/>
              <a:gd name="connsiteY13" fmla="*/ 1811046 h 2303719"/>
              <a:gd name="connsiteX14" fmla="*/ 663997 w 1796807"/>
              <a:gd name="connsiteY14" fmla="*/ 2297950 h 2303719"/>
              <a:gd name="connsiteX15" fmla="*/ 83189 w 1796807"/>
              <a:gd name="connsiteY15" fmla="*/ 1854636 h 2303719"/>
              <a:gd name="connsiteX0" fmla="*/ 93035 w 1806653"/>
              <a:gd name="connsiteY0" fmla="*/ 1854636 h 2303719"/>
              <a:gd name="connsiteX1" fmla="*/ 136334 w 1806653"/>
              <a:gd name="connsiteY1" fmla="*/ 962953 h 2303719"/>
              <a:gd name="connsiteX2" fmla="*/ 259401 w 1806653"/>
              <a:gd name="connsiteY2" fmla="*/ 1052047 h 2303719"/>
              <a:gd name="connsiteX3" fmla="*/ 615945 w 1806653"/>
              <a:gd name="connsiteY3" fmla="*/ 451966 h 2303719"/>
              <a:gd name="connsiteX4" fmla="*/ 634190 w 1806653"/>
              <a:gd name="connsiteY4" fmla="*/ 6666 h 2303719"/>
              <a:gd name="connsiteX5" fmla="*/ 1172130 w 1806653"/>
              <a:gd name="connsiteY5" fmla="*/ 359327 h 2303719"/>
              <a:gd name="connsiteX6" fmla="*/ 1364498 w 1806653"/>
              <a:gd name="connsiteY6" fmla="*/ 828484 h 2303719"/>
              <a:gd name="connsiteX7" fmla="*/ 1622983 w 1806653"/>
              <a:gd name="connsiteY7" fmla="*/ 634996 h 2303719"/>
              <a:gd name="connsiteX8" fmla="*/ 1625965 w 1806653"/>
              <a:gd name="connsiteY8" fmla="*/ 876107 h 2303719"/>
              <a:gd name="connsiteX9" fmla="*/ 1806653 w 1806653"/>
              <a:gd name="connsiteY9" fmla="*/ 1574625 h 2303719"/>
              <a:gd name="connsiteX10" fmla="*/ 1257103 w 1806653"/>
              <a:gd name="connsiteY10" fmla="*/ 2258353 h 2303719"/>
              <a:gd name="connsiteX11" fmla="*/ 1221596 w 1806653"/>
              <a:gd name="connsiteY11" fmla="*/ 1769949 h 2303719"/>
              <a:gd name="connsiteX12" fmla="*/ 924073 w 1806653"/>
              <a:gd name="connsiteY12" fmla="*/ 1370856 h 2303719"/>
              <a:gd name="connsiteX13" fmla="*/ 635969 w 1806653"/>
              <a:gd name="connsiteY13" fmla="*/ 1811046 h 2303719"/>
              <a:gd name="connsiteX14" fmla="*/ 673843 w 1806653"/>
              <a:gd name="connsiteY14" fmla="*/ 2297950 h 2303719"/>
              <a:gd name="connsiteX15" fmla="*/ 93035 w 1806653"/>
              <a:gd name="connsiteY15" fmla="*/ 1854636 h 23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6653" h="2303719">
                <a:moveTo>
                  <a:pt x="93035" y="1854636"/>
                </a:moveTo>
                <a:cubicBezTo>
                  <a:pt x="-80797" y="1531450"/>
                  <a:pt x="21484" y="1221632"/>
                  <a:pt x="136334" y="962953"/>
                </a:cubicBezTo>
                <a:cubicBezTo>
                  <a:pt x="164408" y="834302"/>
                  <a:pt x="185329" y="1236429"/>
                  <a:pt x="259401" y="1052047"/>
                </a:cubicBezTo>
                <a:cubicBezTo>
                  <a:pt x="247434" y="959783"/>
                  <a:pt x="496288" y="674828"/>
                  <a:pt x="615945" y="451966"/>
                </a:cubicBezTo>
                <a:cubicBezTo>
                  <a:pt x="721219" y="157185"/>
                  <a:pt x="625741" y="59093"/>
                  <a:pt x="634190" y="6666"/>
                </a:cubicBezTo>
                <a:cubicBezTo>
                  <a:pt x="642639" y="-45761"/>
                  <a:pt x="1071771" y="224065"/>
                  <a:pt x="1172130" y="359327"/>
                </a:cubicBezTo>
                <a:cubicBezTo>
                  <a:pt x="1284818" y="469931"/>
                  <a:pt x="1315939" y="732861"/>
                  <a:pt x="1364498" y="828484"/>
                </a:cubicBezTo>
                <a:cubicBezTo>
                  <a:pt x="1413057" y="924107"/>
                  <a:pt x="1368196" y="704302"/>
                  <a:pt x="1622983" y="634996"/>
                </a:cubicBezTo>
                <a:cubicBezTo>
                  <a:pt x="1651738" y="656102"/>
                  <a:pt x="1615217" y="687310"/>
                  <a:pt x="1625965" y="876107"/>
                </a:cubicBezTo>
                <a:cubicBezTo>
                  <a:pt x="1696304" y="1038191"/>
                  <a:pt x="1801594" y="1260844"/>
                  <a:pt x="1806653" y="1574625"/>
                </a:cubicBezTo>
                <a:cubicBezTo>
                  <a:pt x="1782943" y="1785664"/>
                  <a:pt x="1652904" y="2127852"/>
                  <a:pt x="1257103" y="2258353"/>
                </a:cubicBezTo>
                <a:cubicBezTo>
                  <a:pt x="1151032" y="2251180"/>
                  <a:pt x="1400391" y="2088759"/>
                  <a:pt x="1221596" y="1769949"/>
                </a:cubicBezTo>
                <a:cubicBezTo>
                  <a:pt x="1213351" y="1722377"/>
                  <a:pt x="997020" y="1386609"/>
                  <a:pt x="924073" y="1370856"/>
                </a:cubicBezTo>
                <a:cubicBezTo>
                  <a:pt x="851126" y="1355103"/>
                  <a:pt x="867059" y="1546939"/>
                  <a:pt x="635969" y="1811046"/>
                </a:cubicBezTo>
                <a:cubicBezTo>
                  <a:pt x="456248" y="2188168"/>
                  <a:pt x="799949" y="2335891"/>
                  <a:pt x="673843" y="2297950"/>
                </a:cubicBezTo>
                <a:cubicBezTo>
                  <a:pt x="594104" y="2274594"/>
                  <a:pt x="266867" y="2177822"/>
                  <a:pt x="93035" y="1854636"/>
                </a:cubicBezTo>
                <a:close/>
              </a:path>
            </a:pathLst>
          </a:custGeom>
          <a:gradFill>
            <a:gsLst>
              <a:gs pos="100000">
                <a:srgbClr val="C00000">
                  <a:alpha val="85000"/>
                </a:srgbClr>
              </a:gs>
              <a:gs pos="73000">
                <a:srgbClr val="C40000">
                  <a:alpha val="90000"/>
                </a:srgbClr>
              </a:gs>
              <a:gs pos="50000">
                <a:srgbClr val="FF2F2F">
                  <a:alpha val="90000"/>
                </a:srgbClr>
              </a:gs>
              <a:gs pos="0">
                <a:srgbClr val="FFB9B9">
                  <a:alpha val="90000"/>
                </a:srgbClr>
              </a:gs>
            </a:gsLst>
            <a:lin ang="5400000" scaled="1"/>
          </a:gradFill>
          <a:ln>
            <a:noFill/>
          </a:ln>
          <a:effectLst>
            <a:glow rad="635000">
              <a:srgbClr val="FF0000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雨牧-火">
            <a:extLst>
              <a:ext uri="{FF2B5EF4-FFF2-40B4-BE49-F238E27FC236}">
                <a16:creationId xmlns:a16="http://schemas.microsoft.com/office/drawing/2014/main" id="{B23CB6CA-1D28-4E3D-A04A-97572F160EAB}"/>
              </a:ext>
            </a:extLst>
          </p:cNvPr>
          <p:cNvSpPr/>
          <p:nvPr/>
        </p:nvSpPr>
        <p:spPr>
          <a:xfrm rot="21163122">
            <a:off x="5841083" y="4309792"/>
            <a:ext cx="100820" cy="128560"/>
          </a:xfrm>
          <a:custGeom>
            <a:avLst/>
            <a:gdLst>
              <a:gd name="connsiteX0" fmla="*/ 0 w 1010653"/>
              <a:gd name="connsiteY0" fmla="*/ 1323474 h 2646947"/>
              <a:gd name="connsiteX1" fmla="*/ 505327 w 1010653"/>
              <a:gd name="connsiteY1" fmla="*/ 0 h 2646947"/>
              <a:gd name="connsiteX2" fmla="*/ 1010654 w 1010653"/>
              <a:gd name="connsiteY2" fmla="*/ 1323474 h 2646947"/>
              <a:gd name="connsiteX3" fmla="*/ 505327 w 1010653"/>
              <a:gd name="connsiteY3" fmla="*/ 2646948 h 2646947"/>
              <a:gd name="connsiteX4" fmla="*/ 0 w 1010653"/>
              <a:gd name="connsiteY4" fmla="*/ 1323474 h 2646947"/>
              <a:gd name="connsiteX0" fmla="*/ 72 w 1010726"/>
              <a:gd name="connsiteY0" fmla="*/ 1323474 h 1689116"/>
              <a:gd name="connsiteX1" fmla="*/ 505399 w 1010726"/>
              <a:gd name="connsiteY1" fmla="*/ 0 h 1689116"/>
              <a:gd name="connsiteX2" fmla="*/ 1010726 w 1010726"/>
              <a:gd name="connsiteY2" fmla="*/ 1323474 h 1689116"/>
              <a:gd name="connsiteX3" fmla="*/ 478505 w 1010726"/>
              <a:gd name="connsiteY3" fmla="*/ 1463607 h 1689116"/>
              <a:gd name="connsiteX4" fmla="*/ 72 w 1010726"/>
              <a:gd name="connsiteY4" fmla="*/ 1323474 h 1689116"/>
              <a:gd name="connsiteX0" fmla="*/ 5894 w 1016548"/>
              <a:gd name="connsiteY0" fmla="*/ 1323474 h 2085297"/>
              <a:gd name="connsiteX1" fmla="*/ 511221 w 1016548"/>
              <a:gd name="connsiteY1" fmla="*/ 0 h 2085297"/>
              <a:gd name="connsiteX2" fmla="*/ 1016548 w 1016548"/>
              <a:gd name="connsiteY2" fmla="*/ 1323474 h 2085297"/>
              <a:gd name="connsiteX3" fmla="*/ 484327 w 1016548"/>
              <a:gd name="connsiteY3" fmla="*/ 1463607 h 2085297"/>
              <a:gd name="connsiteX4" fmla="*/ 250537 w 1016548"/>
              <a:gd name="connsiteY4" fmla="*/ 2084531 h 2085297"/>
              <a:gd name="connsiteX5" fmla="*/ 5894 w 1016548"/>
              <a:gd name="connsiteY5" fmla="*/ 1323474 h 2085297"/>
              <a:gd name="connsiteX0" fmla="*/ 5894 w 1032834"/>
              <a:gd name="connsiteY0" fmla="*/ 1323474 h 2085155"/>
              <a:gd name="connsiteX1" fmla="*/ 511221 w 1032834"/>
              <a:gd name="connsiteY1" fmla="*/ 0 h 2085155"/>
              <a:gd name="connsiteX2" fmla="*/ 1016548 w 1032834"/>
              <a:gd name="connsiteY2" fmla="*/ 1323474 h 2085155"/>
              <a:gd name="connsiteX3" fmla="*/ 864619 w 1032834"/>
              <a:gd name="connsiteY3" fmla="*/ 2053154 h 2085155"/>
              <a:gd name="connsiteX4" fmla="*/ 484327 w 1032834"/>
              <a:gd name="connsiteY4" fmla="*/ 1463607 h 2085155"/>
              <a:gd name="connsiteX5" fmla="*/ 250537 w 1032834"/>
              <a:gd name="connsiteY5" fmla="*/ 2084531 h 2085155"/>
              <a:gd name="connsiteX6" fmla="*/ 5894 w 1032834"/>
              <a:gd name="connsiteY6" fmla="*/ 1323474 h 2085155"/>
              <a:gd name="connsiteX0" fmla="*/ 5894 w 1429319"/>
              <a:gd name="connsiteY0" fmla="*/ 1323475 h 2085156"/>
              <a:gd name="connsiteX1" fmla="*/ 511221 w 1429319"/>
              <a:gd name="connsiteY1" fmla="*/ 1 h 2085156"/>
              <a:gd name="connsiteX2" fmla="*/ 1424442 w 1429319"/>
              <a:gd name="connsiteY2" fmla="*/ 1332440 h 2085156"/>
              <a:gd name="connsiteX3" fmla="*/ 864619 w 1429319"/>
              <a:gd name="connsiteY3" fmla="*/ 2053155 h 2085156"/>
              <a:gd name="connsiteX4" fmla="*/ 484327 w 1429319"/>
              <a:gd name="connsiteY4" fmla="*/ 1463608 h 2085156"/>
              <a:gd name="connsiteX5" fmla="*/ 250537 w 1429319"/>
              <a:gd name="connsiteY5" fmla="*/ 2084532 h 2085156"/>
              <a:gd name="connsiteX6" fmla="*/ 5894 w 1429319"/>
              <a:gd name="connsiteY6" fmla="*/ 1323475 h 2085156"/>
              <a:gd name="connsiteX0" fmla="*/ 2269 w 1811176"/>
              <a:gd name="connsiteY0" fmla="*/ 1363834 h 2085174"/>
              <a:gd name="connsiteX1" fmla="*/ 893078 w 1811176"/>
              <a:gd name="connsiteY1" fmla="*/ 19 h 2085174"/>
              <a:gd name="connsiteX2" fmla="*/ 1806299 w 1811176"/>
              <a:gd name="connsiteY2" fmla="*/ 1332458 h 2085174"/>
              <a:gd name="connsiteX3" fmla="*/ 1246476 w 1811176"/>
              <a:gd name="connsiteY3" fmla="*/ 2053173 h 2085174"/>
              <a:gd name="connsiteX4" fmla="*/ 866184 w 1811176"/>
              <a:gd name="connsiteY4" fmla="*/ 1463626 h 2085174"/>
              <a:gd name="connsiteX5" fmla="*/ 632394 w 1811176"/>
              <a:gd name="connsiteY5" fmla="*/ 2084550 h 2085174"/>
              <a:gd name="connsiteX6" fmla="*/ 2269 w 1811176"/>
              <a:gd name="connsiteY6" fmla="*/ 1363834 h 2085174"/>
              <a:gd name="connsiteX0" fmla="*/ 128 w 1809035"/>
              <a:gd name="connsiteY0" fmla="*/ 1552090 h 2273430"/>
              <a:gd name="connsiteX1" fmla="*/ 689231 w 1809035"/>
              <a:gd name="connsiteY1" fmla="*/ 16 h 2273430"/>
              <a:gd name="connsiteX2" fmla="*/ 1804158 w 1809035"/>
              <a:gd name="connsiteY2" fmla="*/ 1520714 h 2273430"/>
              <a:gd name="connsiteX3" fmla="*/ 1244335 w 1809035"/>
              <a:gd name="connsiteY3" fmla="*/ 2241429 h 2273430"/>
              <a:gd name="connsiteX4" fmla="*/ 864043 w 1809035"/>
              <a:gd name="connsiteY4" fmla="*/ 1651882 h 2273430"/>
              <a:gd name="connsiteX5" fmla="*/ 630253 w 1809035"/>
              <a:gd name="connsiteY5" fmla="*/ 2272806 h 2273430"/>
              <a:gd name="connsiteX6" fmla="*/ 128 w 1809035"/>
              <a:gd name="connsiteY6" fmla="*/ 1552090 h 2273430"/>
              <a:gd name="connsiteX0" fmla="*/ 40092 w 1848999"/>
              <a:gd name="connsiteY0" fmla="*/ 1560145 h 2281485"/>
              <a:gd name="connsiteX1" fmla="*/ 136817 w 1848999"/>
              <a:gd name="connsiteY1" fmla="*/ 954084 h 2281485"/>
              <a:gd name="connsiteX2" fmla="*/ 729195 w 1848999"/>
              <a:gd name="connsiteY2" fmla="*/ 8071 h 2281485"/>
              <a:gd name="connsiteX3" fmla="*/ 1844122 w 1848999"/>
              <a:gd name="connsiteY3" fmla="*/ 1528769 h 2281485"/>
              <a:gd name="connsiteX4" fmla="*/ 1284299 w 1848999"/>
              <a:gd name="connsiteY4" fmla="*/ 2249484 h 2281485"/>
              <a:gd name="connsiteX5" fmla="*/ 904007 w 1848999"/>
              <a:gd name="connsiteY5" fmla="*/ 1659937 h 2281485"/>
              <a:gd name="connsiteX6" fmla="*/ 670217 w 1848999"/>
              <a:gd name="connsiteY6" fmla="*/ 2280861 h 2281485"/>
              <a:gd name="connsiteX7" fmla="*/ 40092 w 1848999"/>
              <a:gd name="connsiteY7" fmla="*/ 1560145 h 2281485"/>
              <a:gd name="connsiteX0" fmla="*/ 40092 w 1848999"/>
              <a:gd name="connsiteY0" fmla="*/ 1557671 h 2279011"/>
              <a:gd name="connsiteX1" fmla="*/ 136817 w 1848999"/>
              <a:gd name="connsiteY1" fmla="*/ 951610 h 2279011"/>
              <a:gd name="connsiteX2" fmla="*/ 307146 w 1848999"/>
              <a:gd name="connsiteY2" fmla="*/ 1009882 h 2279011"/>
              <a:gd name="connsiteX3" fmla="*/ 729195 w 1848999"/>
              <a:gd name="connsiteY3" fmla="*/ 5597 h 2279011"/>
              <a:gd name="connsiteX4" fmla="*/ 1844122 w 1848999"/>
              <a:gd name="connsiteY4" fmla="*/ 1526295 h 2279011"/>
              <a:gd name="connsiteX5" fmla="*/ 1284299 w 1848999"/>
              <a:gd name="connsiteY5" fmla="*/ 2247010 h 2279011"/>
              <a:gd name="connsiteX6" fmla="*/ 904007 w 1848999"/>
              <a:gd name="connsiteY6" fmla="*/ 1657463 h 2279011"/>
              <a:gd name="connsiteX7" fmla="*/ 670217 w 1848999"/>
              <a:gd name="connsiteY7" fmla="*/ 2278387 h 2279011"/>
              <a:gd name="connsiteX8" fmla="*/ 40092 w 1848999"/>
              <a:gd name="connsiteY8" fmla="*/ 1557671 h 2279011"/>
              <a:gd name="connsiteX0" fmla="*/ 40092 w 1848999"/>
              <a:gd name="connsiteY0" fmla="*/ 1594321 h 2315661"/>
              <a:gd name="connsiteX1" fmla="*/ 136817 w 1848999"/>
              <a:gd name="connsiteY1" fmla="*/ 988260 h 2315661"/>
              <a:gd name="connsiteX2" fmla="*/ 307146 w 1848999"/>
              <a:gd name="connsiteY2" fmla="*/ 1046532 h 2315661"/>
              <a:gd name="connsiteX3" fmla="*/ 616428 w 1848999"/>
              <a:gd name="connsiteY3" fmla="*/ 477273 h 2315661"/>
              <a:gd name="connsiteX4" fmla="*/ 729195 w 1848999"/>
              <a:gd name="connsiteY4" fmla="*/ 42247 h 2315661"/>
              <a:gd name="connsiteX5" fmla="*/ 1844122 w 1848999"/>
              <a:gd name="connsiteY5" fmla="*/ 1562945 h 2315661"/>
              <a:gd name="connsiteX6" fmla="*/ 1284299 w 1848999"/>
              <a:gd name="connsiteY6" fmla="*/ 2283660 h 2315661"/>
              <a:gd name="connsiteX7" fmla="*/ 904007 w 1848999"/>
              <a:gd name="connsiteY7" fmla="*/ 1694113 h 2315661"/>
              <a:gd name="connsiteX8" fmla="*/ 670217 w 1848999"/>
              <a:gd name="connsiteY8" fmla="*/ 2315037 h 2315661"/>
              <a:gd name="connsiteX9" fmla="*/ 40092 w 1848999"/>
              <a:gd name="connsiteY9" fmla="*/ 1594321 h 2315661"/>
              <a:gd name="connsiteX0" fmla="*/ 40092 w 1845116"/>
              <a:gd name="connsiteY0" fmla="*/ 1552999 h 2274339"/>
              <a:gd name="connsiteX1" fmla="*/ 136817 w 1845116"/>
              <a:gd name="connsiteY1" fmla="*/ 946938 h 2274339"/>
              <a:gd name="connsiteX2" fmla="*/ 307146 w 1845116"/>
              <a:gd name="connsiteY2" fmla="*/ 1005210 h 2274339"/>
              <a:gd name="connsiteX3" fmla="*/ 616428 w 1845116"/>
              <a:gd name="connsiteY3" fmla="*/ 435951 h 2274339"/>
              <a:gd name="connsiteX4" fmla="*/ 729195 w 1845116"/>
              <a:gd name="connsiteY4" fmla="*/ 925 h 2274339"/>
              <a:gd name="connsiteX5" fmla="*/ 1176722 w 1845116"/>
              <a:gd name="connsiteY5" fmla="*/ 359751 h 2274339"/>
              <a:gd name="connsiteX6" fmla="*/ 1844122 w 1845116"/>
              <a:gd name="connsiteY6" fmla="*/ 1521623 h 2274339"/>
              <a:gd name="connsiteX7" fmla="*/ 1284299 w 1845116"/>
              <a:gd name="connsiteY7" fmla="*/ 2242338 h 2274339"/>
              <a:gd name="connsiteX8" fmla="*/ 904007 w 1845116"/>
              <a:gd name="connsiteY8" fmla="*/ 1652791 h 2274339"/>
              <a:gd name="connsiteX9" fmla="*/ 670217 w 1845116"/>
              <a:gd name="connsiteY9" fmla="*/ 2273715 h 2274339"/>
              <a:gd name="connsiteX10" fmla="*/ 40092 w 1845116"/>
              <a:gd name="connsiteY10" fmla="*/ 1552999 h 2274339"/>
              <a:gd name="connsiteX0" fmla="*/ 40092 w 1844880"/>
              <a:gd name="connsiteY0" fmla="*/ 1552522 h 2273862"/>
              <a:gd name="connsiteX1" fmla="*/ 136817 w 1844880"/>
              <a:gd name="connsiteY1" fmla="*/ 946461 h 2273862"/>
              <a:gd name="connsiteX2" fmla="*/ 307146 w 1844880"/>
              <a:gd name="connsiteY2" fmla="*/ 1004733 h 2273862"/>
              <a:gd name="connsiteX3" fmla="*/ 616428 w 1844880"/>
              <a:gd name="connsiteY3" fmla="*/ 435474 h 2273862"/>
              <a:gd name="connsiteX4" fmla="*/ 729195 w 1844880"/>
              <a:gd name="connsiteY4" fmla="*/ 448 h 2273862"/>
              <a:gd name="connsiteX5" fmla="*/ 1176722 w 1844880"/>
              <a:gd name="connsiteY5" fmla="*/ 359274 h 2273862"/>
              <a:gd name="connsiteX6" fmla="*/ 1364981 w 1844880"/>
              <a:gd name="connsiteY6" fmla="*/ 811992 h 2273862"/>
              <a:gd name="connsiteX7" fmla="*/ 1844122 w 1844880"/>
              <a:gd name="connsiteY7" fmla="*/ 1521146 h 2273862"/>
              <a:gd name="connsiteX8" fmla="*/ 1284299 w 1844880"/>
              <a:gd name="connsiteY8" fmla="*/ 2241861 h 2273862"/>
              <a:gd name="connsiteX9" fmla="*/ 904007 w 1844880"/>
              <a:gd name="connsiteY9" fmla="*/ 1652314 h 2273862"/>
              <a:gd name="connsiteX10" fmla="*/ 670217 w 1844880"/>
              <a:gd name="connsiteY10" fmla="*/ 2273238 h 2273862"/>
              <a:gd name="connsiteX11" fmla="*/ 40092 w 1844880"/>
              <a:gd name="connsiteY11" fmla="*/ 1552522 h 2273862"/>
              <a:gd name="connsiteX0" fmla="*/ 40092 w 1847464"/>
              <a:gd name="connsiteY0" fmla="*/ 1552522 h 2273862"/>
              <a:gd name="connsiteX1" fmla="*/ 136817 w 1847464"/>
              <a:gd name="connsiteY1" fmla="*/ 946461 h 2273862"/>
              <a:gd name="connsiteX2" fmla="*/ 307146 w 1847464"/>
              <a:gd name="connsiteY2" fmla="*/ 1004733 h 2273862"/>
              <a:gd name="connsiteX3" fmla="*/ 616428 w 1847464"/>
              <a:gd name="connsiteY3" fmla="*/ 435474 h 2273862"/>
              <a:gd name="connsiteX4" fmla="*/ 729195 w 1847464"/>
              <a:gd name="connsiteY4" fmla="*/ 448 h 2273862"/>
              <a:gd name="connsiteX5" fmla="*/ 1176722 w 1847464"/>
              <a:gd name="connsiteY5" fmla="*/ 359274 h 2273862"/>
              <a:gd name="connsiteX6" fmla="*/ 1364981 w 1847464"/>
              <a:gd name="connsiteY6" fmla="*/ 811992 h 2273862"/>
              <a:gd name="connsiteX7" fmla="*/ 1607028 w 1847464"/>
              <a:gd name="connsiteY7" fmla="*/ 610285 h 2273862"/>
              <a:gd name="connsiteX8" fmla="*/ 1844122 w 1847464"/>
              <a:gd name="connsiteY8" fmla="*/ 1521146 h 2273862"/>
              <a:gd name="connsiteX9" fmla="*/ 1284299 w 1847464"/>
              <a:gd name="connsiteY9" fmla="*/ 2241861 h 2273862"/>
              <a:gd name="connsiteX10" fmla="*/ 904007 w 1847464"/>
              <a:gd name="connsiteY10" fmla="*/ 1652314 h 2273862"/>
              <a:gd name="connsiteX11" fmla="*/ 670217 w 1847464"/>
              <a:gd name="connsiteY11" fmla="*/ 2273238 h 2273862"/>
              <a:gd name="connsiteX12" fmla="*/ 40092 w 1847464"/>
              <a:gd name="connsiteY12" fmla="*/ 1552522 h 2273862"/>
              <a:gd name="connsiteX0" fmla="*/ 40092 w 1857496"/>
              <a:gd name="connsiteY0" fmla="*/ 1552522 h 2273862"/>
              <a:gd name="connsiteX1" fmla="*/ 136817 w 1857496"/>
              <a:gd name="connsiteY1" fmla="*/ 946461 h 2273862"/>
              <a:gd name="connsiteX2" fmla="*/ 307146 w 1857496"/>
              <a:gd name="connsiteY2" fmla="*/ 1004733 h 2273862"/>
              <a:gd name="connsiteX3" fmla="*/ 616428 w 1857496"/>
              <a:gd name="connsiteY3" fmla="*/ 435474 h 2273862"/>
              <a:gd name="connsiteX4" fmla="*/ 729195 w 1857496"/>
              <a:gd name="connsiteY4" fmla="*/ 448 h 2273862"/>
              <a:gd name="connsiteX5" fmla="*/ 1176722 w 1857496"/>
              <a:gd name="connsiteY5" fmla="*/ 359274 h 2273862"/>
              <a:gd name="connsiteX6" fmla="*/ 1364981 w 1857496"/>
              <a:gd name="connsiteY6" fmla="*/ 811992 h 2273862"/>
              <a:gd name="connsiteX7" fmla="*/ 1607028 w 1857496"/>
              <a:gd name="connsiteY7" fmla="*/ 610285 h 2273862"/>
              <a:gd name="connsiteX8" fmla="*/ 1642887 w 1857496"/>
              <a:gd name="connsiteY8" fmla="*/ 865779 h 2273862"/>
              <a:gd name="connsiteX9" fmla="*/ 1844122 w 1857496"/>
              <a:gd name="connsiteY9" fmla="*/ 1521146 h 2273862"/>
              <a:gd name="connsiteX10" fmla="*/ 1284299 w 1857496"/>
              <a:gd name="connsiteY10" fmla="*/ 2241861 h 2273862"/>
              <a:gd name="connsiteX11" fmla="*/ 904007 w 1857496"/>
              <a:gd name="connsiteY11" fmla="*/ 1652314 h 2273862"/>
              <a:gd name="connsiteX12" fmla="*/ 670217 w 1857496"/>
              <a:gd name="connsiteY12" fmla="*/ 2273238 h 2273862"/>
              <a:gd name="connsiteX13" fmla="*/ 40092 w 1857496"/>
              <a:gd name="connsiteY13" fmla="*/ 1552522 h 2273862"/>
              <a:gd name="connsiteX0" fmla="*/ 40092 w 1857496"/>
              <a:gd name="connsiteY0" fmla="*/ 1552522 h 2292342"/>
              <a:gd name="connsiteX1" fmla="*/ 136817 w 1857496"/>
              <a:gd name="connsiteY1" fmla="*/ 946461 h 2292342"/>
              <a:gd name="connsiteX2" fmla="*/ 307146 w 1857496"/>
              <a:gd name="connsiteY2" fmla="*/ 1004733 h 2292342"/>
              <a:gd name="connsiteX3" fmla="*/ 616428 w 1857496"/>
              <a:gd name="connsiteY3" fmla="*/ 435474 h 2292342"/>
              <a:gd name="connsiteX4" fmla="*/ 729195 w 1857496"/>
              <a:gd name="connsiteY4" fmla="*/ 448 h 2292342"/>
              <a:gd name="connsiteX5" fmla="*/ 1176722 w 1857496"/>
              <a:gd name="connsiteY5" fmla="*/ 359274 h 2292342"/>
              <a:gd name="connsiteX6" fmla="*/ 1364981 w 1857496"/>
              <a:gd name="connsiteY6" fmla="*/ 811992 h 2292342"/>
              <a:gd name="connsiteX7" fmla="*/ 1607028 w 1857496"/>
              <a:gd name="connsiteY7" fmla="*/ 610285 h 2292342"/>
              <a:gd name="connsiteX8" fmla="*/ 1642887 w 1857496"/>
              <a:gd name="connsiteY8" fmla="*/ 865779 h 2292342"/>
              <a:gd name="connsiteX9" fmla="*/ 1844122 w 1857496"/>
              <a:gd name="connsiteY9" fmla="*/ 1521146 h 2292342"/>
              <a:gd name="connsiteX10" fmla="*/ 1284299 w 1857496"/>
              <a:gd name="connsiteY10" fmla="*/ 2241861 h 2292342"/>
              <a:gd name="connsiteX11" fmla="*/ 904007 w 1857496"/>
              <a:gd name="connsiteY11" fmla="*/ 1652314 h 2292342"/>
              <a:gd name="connsiteX12" fmla="*/ 670217 w 1857496"/>
              <a:gd name="connsiteY12" fmla="*/ 2291732 h 2292342"/>
              <a:gd name="connsiteX13" fmla="*/ 40092 w 1857496"/>
              <a:gd name="connsiteY13" fmla="*/ 1552522 h 2292342"/>
              <a:gd name="connsiteX0" fmla="*/ 40092 w 1857496"/>
              <a:gd name="connsiteY0" fmla="*/ 1552522 h 2292146"/>
              <a:gd name="connsiteX1" fmla="*/ 136817 w 1857496"/>
              <a:gd name="connsiteY1" fmla="*/ 946461 h 2292146"/>
              <a:gd name="connsiteX2" fmla="*/ 307146 w 1857496"/>
              <a:gd name="connsiteY2" fmla="*/ 1004733 h 2292146"/>
              <a:gd name="connsiteX3" fmla="*/ 616428 w 1857496"/>
              <a:gd name="connsiteY3" fmla="*/ 435474 h 2292146"/>
              <a:gd name="connsiteX4" fmla="*/ 729195 w 1857496"/>
              <a:gd name="connsiteY4" fmla="*/ 448 h 2292146"/>
              <a:gd name="connsiteX5" fmla="*/ 1176722 w 1857496"/>
              <a:gd name="connsiteY5" fmla="*/ 359274 h 2292146"/>
              <a:gd name="connsiteX6" fmla="*/ 1364981 w 1857496"/>
              <a:gd name="connsiteY6" fmla="*/ 811992 h 2292146"/>
              <a:gd name="connsiteX7" fmla="*/ 1607028 w 1857496"/>
              <a:gd name="connsiteY7" fmla="*/ 610285 h 2292146"/>
              <a:gd name="connsiteX8" fmla="*/ 1642887 w 1857496"/>
              <a:gd name="connsiteY8" fmla="*/ 865779 h 2292146"/>
              <a:gd name="connsiteX9" fmla="*/ 1844122 w 1857496"/>
              <a:gd name="connsiteY9" fmla="*/ 1521146 h 2292146"/>
              <a:gd name="connsiteX10" fmla="*/ 1284299 w 1857496"/>
              <a:gd name="connsiteY10" fmla="*/ 2241861 h 2292146"/>
              <a:gd name="connsiteX11" fmla="*/ 922501 w 1857496"/>
              <a:gd name="connsiteY11" fmla="*/ 1335870 h 2292146"/>
              <a:gd name="connsiteX12" fmla="*/ 670217 w 1857496"/>
              <a:gd name="connsiteY12" fmla="*/ 2291732 h 2292146"/>
              <a:gd name="connsiteX13" fmla="*/ 40092 w 1857496"/>
              <a:gd name="connsiteY13" fmla="*/ 1552522 h 2292146"/>
              <a:gd name="connsiteX0" fmla="*/ 40092 w 1857496"/>
              <a:gd name="connsiteY0" fmla="*/ 1552522 h 2294419"/>
              <a:gd name="connsiteX1" fmla="*/ 136817 w 1857496"/>
              <a:gd name="connsiteY1" fmla="*/ 946461 h 2294419"/>
              <a:gd name="connsiteX2" fmla="*/ 307146 w 1857496"/>
              <a:gd name="connsiteY2" fmla="*/ 1004733 h 2294419"/>
              <a:gd name="connsiteX3" fmla="*/ 616428 w 1857496"/>
              <a:gd name="connsiteY3" fmla="*/ 435474 h 2294419"/>
              <a:gd name="connsiteX4" fmla="*/ 729195 w 1857496"/>
              <a:gd name="connsiteY4" fmla="*/ 448 h 2294419"/>
              <a:gd name="connsiteX5" fmla="*/ 1176722 w 1857496"/>
              <a:gd name="connsiteY5" fmla="*/ 359274 h 2294419"/>
              <a:gd name="connsiteX6" fmla="*/ 1364981 w 1857496"/>
              <a:gd name="connsiteY6" fmla="*/ 811992 h 2294419"/>
              <a:gd name="connsiteX7" fmla="*/ 1607028 w 1857496"/>
              <a:gd name="connsiteY7" fmla="*/ 610285 h 2294419"/>
              <a:gd name="connsiteX8" fmla="*/ 1642887 w 1857496"/>
              <a:gd name="connsiteY8" fmla="*/ 865779 h 2294419"/>
              <a:gd name="connsiteX9" fmla="*/ 1844122 w 1857496"/>
              <a:gd name="connsiteY9" fmla="*/ 1521146 h 2294419"/>
              <a:gd name="connsiteX10" fmla="*/ 1284299 w 1857496"/>
              <a:gd name="connsiteY10" fmla="*/ 2241861 h 2294419"/>
              <a:gd name="connsiteX11" fmla="*/ 922501 w 1857496"/>
              <a:gd name="connsiteY11" fmla="*/ 1335870 h 2294419"/>
              <a:gd name="connsiteX12" fmla="*/ 644672 w 1857496"/>
              <a:gd name="connsiteY12" fmla="*/ 1796608 h 2294419"/>
              <a:gd name="connsiteX13" fmla="*/ 670217 w 1857496"/>
              <a:gd name="connsiteY13" fmla="*/ 2291732 h 2294419"/>
              <a:gd name="connsiteX14" fmla="*/ 40092 w 1857496"/>
              <a:gd name="connsiteY14" fmla="*/ 1552522 h 2294419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926915 w 1857800"/>
              <a:gd name="connsiteY11" fmla="*/ 1339980 h 2287227"/>
              <a:gd name="connsiteX12" fmla="*/ 636756 w 1857800"/>
              <a:gd name="connsiteY12" fmla="*/ 1794554 h 2287227"/>
              <a:gd name="connsiteX13" fmla="*/ 674630 w 1857800"/>
              <a:gd name="connsiteY13" fmla="*/ 2281458 h 2287227"/>
              <a:gd name="connsiteX14" fmla="*/ 40396 w 1857800"/>
              <a:gd name="connsiteY14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03665"/>
              <a:gd name="connsiteY0" fmla="*/ 1552522 h 2287227"/>
              <a:gd name="connsiteX1" fmla="*/ 137121 w 1803665"/>
              <a:gd name="connsiteY1" fmla="*/ 946461 h 2287227"/>
              <a:gd name="connsiteX2" fmla="*/ 307450 w 1803665"/>
              <a:gd name="connsiteY2" fmla="*/ 1004733 h 2287227"/>
              <a:gd name="connsiteX3" fmla="*/ 616732 w 1803665"/>
              <a:gd name="connsiteY3" fmla="*/ 435474 h 2287227"/>
              <a:gd name="connsiteX4" fmla="*/ 729499 w 1803665"/>
              <a:gd name="connsiteY4" fmla="*/ 448 h 2287227"/>
              <a:gd name="connsiteX5" fmla="*/ 1177026 w 1803665"/>
              <a:gd name="connsiteY5" fmla="*/ 359274 h 2287227"/>
              <a:gd name="connsiteX6" fmla="*/ 1365285 w 1803665"/>
              <a:gd name="connsiteY6" fmla="*/ 811992 h 2287227"/>
              <a:gd name="connsiteX7" fmla="*/ 1607332 w 1803665"/>
              <a:gd name="connsiteY7" fmla="*/ 610285 h 2287227"/>
              <a:gd name="connsiteX8" fmla="*/ 1643191 w 1803665"/>
              <a:gd name="connsiteY8" fmla="*/ 865779 h 2287227"/>
              <a:gd name="connsiteX9" fmla="*/ 1799220 w 1803665"/>
              <a:gd name="connsiteY9" fmla="*/ 1558133 h 2287227"/>
              <a:gd name="connsiteX10" fmla="*/ 1257890 w 1803665"/>
              <a:gd name="connsiteY10" fmla="*/ 2241861 h 2287227"/>
              <a:gd name="connsiteX11" fmla="*/ 1222383 w 1803665"/>
              <a:gd name="connsiteY11" fmla="*/ 1753457 h 2287227"/>
              <a:gd name="connsiteX12" fmla="*/ 924860 w 1803665"/>
              <a:gd name="connsiteY12" fmla="*/ 1354364 h 2287227"/>
              <a:gd name="connsiteX13" fmla="*/ 636756 w 1803665"/>
              <a:gd name="connsiteY13" fmla="*/ 1794554 h 2287227"/>
              <a:gd name="connsiteX14" fmla="*/ 674630 w 1803665"/>
              <a:gd name="connsiteY14" fmla="*/ 2281458 h 2287227"/>
              <a:gd name="connsiteX15" fmla="*/ 40396 w 1803665"/>
              <a:gd name="connsiteY15" fmla="*/ 1552522 h 2287227"/>
              <a:gd name="connsiteX0" fmla="*/ 40396 w 1800471"/>
              <a:gd name="connsiteY0" fmla="*/ 1552522 h 2287227"/>
              <a:gd name="connsiteX1" fmla="*/ 137121 w 1800471"/>
              <a:gd name="connsiteY1" fmla="*/ 946461 h 2287227"/>
              <a:gd name="connsiteX2" fmla="*/ 307450 w 1800471"/>
              <a:gd name="connsiteY2" fmla="*/ 1004733 h 2287227"/>
              <a:gd name="connsiteX3" fmla="*/ 616732 w 1800471"/>
              <a:gd name="connsiteY3" fmla="*/ 435474 h 2287227"/>
              <a:gd name="connsiteX4" fmla="*/ 729499 w 1800471"/>
              <a:gd name="connsiteY4" fmla="*/ 448 h 2287227"/>
              <a:gd name="connsiteX5" fmla="*/ 1177026 w 1800471"/>
              <a:gd name="connsiteY5" fmla="*/ 359274 h 2287227"/>
              <a:gd name="connsiteX6" fmla="*/ 1365285 w 1800471"/>
              <a:gd name="connsiteY6" fmla="*/ 811992 h 2287227"/>
              <a:gd name="connsiteX7" fmla="*/ 1607332 w 1800471"/>
              <a:gd name="connsiteY7" fmla="*/ 610285 h 2287227"/>
              <a:gd name="connsiteX8" fmla="*/ 1643191 w 1800471"/>
              <a:gd name="connsiteY8" fmla="*/ 865779 h 2287227"/>
              <a:gd name="connsiteX9" fmla="*/ 1799220 w 1800471"/>
              <a:gd name="connsiteY9" fmla="*/ 1558133 h 2287227"/>
              <a:gd name="connsiteX10" fmla="*/ 1257890 w 1800471"/>
              <a:gd name="connsiteY10" fmla="*/ 2241861 h 2287227"/>
              <a:gd name="connsiteX11" fmla="*/ 1222383 w 1800471"/>
              <a:gd name="connsiteY11" fmla="*/ 1753457 h 2287227"/>
              <a:gd name="connsiteX12" fmla="*/ 924860 w 1800471"/>
              <a:gd name="connsiteY12" fmla="*/ 1354364 h 2287227"/>
              <a:gd name="connsiteX13" fmla="*/ 636756 w 1800471"/>
              <a:gd name="connsiteY13" fmla="*/ 1794554 h 2287227"/>
              <a:gd name="connsiteX14" fmla="*/ 674630 w 1800471"/>
              <a:gd name="connsiteY14" fmla="*/ 2281458 h 2287227"/>
              <a:gd name="connsiteX15" fmla="*/ 40396 w 1800471"/>
              <a:gd name="connsiteY15" fmla="*/ 1552522 h 2287227"/>
              <a:gd name="connsiteX0" fmla="*/ 40396 w 1808639"/>
              <a:gd name="connsiteY0" fmla="*/ 1552522 h 2287227"/>
              <a:gd name="connsiteX1" fmla="*/ 137121 w 1808639"/>
              <a:gd name="connsiteY1" fmla="*/ 946461 h 2287227"/>
              <a:gd name="connsiteX2" fmla="*/ 307450 w 1808639"/>
              <a:gd name="connsiteY2" fmla="*/ 1004733 h 2287227"/>
              <a:gd name="connsiteX3" fmla="*/ 616732 w 1808639"/>
              <a:gd name="connsiteY3" fmla="*/ 435474 h 2287227"/>
              <a:gd name="connsiteX4" fmla="*/ 729499 w 1808639"/>
              <a:gd name="connsiteY4" fmla="*/ 448 h 2287227"/>
              <a:gd name="connsiteX5" fmla="*/ 1177026 w 1808639"/>
              <a:gd name="connsiteY5" fmla="*/ 359274 h 2287227"/>
              <a:gd name="connsiteX6" fmla="*/ 1365285 w 1808639"/>
              <a:gd name="connsiteY6" fmla="*/ 811992 h 2287227"/>
              <a:gd name="connsiteX7" fmla="*/ 1607332 w 1808639"/>
              <a:gd name="connsiteY7" fmla="*/ 610285 h 2287227"/>
              <a:gd name="connsiteX8" fmla="*/ 1643191 w 1808639"/>
              <a:gd name="connsiteY8" fmla="*/ 865779 h 2287227"/>
              <a:gd name="connsiteX9" fmla="*/ 1807440 w 1808639"/>
              <a:gd name="connsiteY9" fmla="*/ 1558133 h 2287227"/>
              <a:gd name="connsiteX10" fmla="*/ 1257890 w 1808639"/>
              <a:gd name="connsiteY10" fmla="*/ 2241861 h 2287227"/>
              <a:gd name="connsiteX11" fmla="*/ 1222383 w 1808639"/>
              <a:gd name="connsiteY11" fmla="*/ 1753457 h 2287227"/>
              <a:gd name="connsiteX12" fmla="*/ 924860 w 1808639"/>
              <a:gd name="connsiteY12" fmla="*/ 1354364 h 2287227"/>
              <a:gd name="connsiteX13" fmla="*/ 636756 w 1808639"/>
              <a:gd name="connsiteY13" fmla="*/ 1794554 h 2287227"/>
              <a:gd name="connsiteX14" fmla="*/ 674630 w 1808639"/>
              <a:gd name="connsiteY14" fmla="*/ 2281458 h 2287227"/>
              <a:gd name="connsiteX15" fmla="*/ 40396 w 1808639"/>
              <a:gd name="connsiteY15" fmla="*/ 1552522 h 2287227"/>
              <a:gd name="connsiteX0" fmla="*/ 40396 w 1808113"/>
              <a:gd name="connsiteY0" fmla="*/ 1552522 h 2287227"/>
              <a:gd name="connsiteX1" fmla="*/ 137121 w 1808113"/>
              <a:gd name="connsiteY1" fmla="*/ 946461 h 2287227"/>
              <a:gd name="connsiteX2" fmla="*/ 307450 w 1808113"/>
              <a:gd name="connsiteY2" fmla="*/ 1004733 h 2287227"/>
              <a:gd name="connsiteX3" fmla="*/ 616732 w 1808113"/>
              <a:gd name="connsiteY3" fmla="*/ 435474 h 2287227"/>
              <a:gd name="connsiteX4" fmla="*/ 729499 w 1808113"/>
              <a:gd name="connsiteY4" fmla="*/ 448 h 2287227"/>
              <a:gd name="connsiteX5" fmla="*/ 1177026 w 1808113"/>
              <a:gd name="connsiteY5" fmla="*/ 359274 h 2287227"/>
              <a:gd name="connsiteX6" fmla="*/ 1365285 w 1808113"/>
              <a:gd name="connsiteY6" fmla="*/ 811992 h 2287227"/>
              <a:gd name="connsiteX7" fmla="*/ 1607332 w 1808113"/>
              <a:gd name="connsiteY7" fmla="*/ 610285 h 2287227"/>
              <a:gd name="connsiteX8" fmla="*/ 1643191 w 1808113"/>
              <a:gd name="connsiteY8" fmla="*/ 865779 h 2287227"/>
              <a:gd name="connsiteX9" fmla="*/ 1807440 w 1808113"/>
              <a:gd name="connsiteY9" fmla="*/ 1558133 h 2287227"/>
              <a:gd name="connsiteX10" fmla="*/ 1257890 w 1808113"/>
              <a:gd name="connsiteY10" fmla="*/ 2241861 h 2287227"/>
              <a:gd name="connsiteX11" fmla="*/ 1222383 w 1808113"/>
              <a:gd name="connsiteY11" fmla="*/ 1753457 h 2287227"/>
              <a:gd name="connsiteX12" fmla="*/ 924860 w 1808113"/>
              <a:gd name="connsiteY12" fmla="*/ 1354364 h 2287227"/>
              <a:gd name="connsiteX13" fmla="*/ 636756 w 1808113"/>
              <a:gd name="connsiteY13" fmla="*/ 1794554 h 2287227"/>
              <a:gd name="connsiteX14" fmla="*/ 674630 w 1808113"/>
              <a:gd name="connsiteY14" fmla="*/ 2281458 h 2287227"/>
              <a:gd name="connsiteX15" fmla="*/ 40396 w 1808113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6624 h 2291329"/>
              <a:gd name="connsiteX1" fmla="*/ 137121 w 1807440"/>
              <a:gd name="connsiteY1" fmla="*/ 950563 h 2291329"/>
              <a:gd name="connsiteX2" fmla="*/ 307450 w 1807440"/>
              <a:gd name="connsiteY2" fmla="*/ 1008835 h 2291329"/>
              <a:gd name="connsiteX3" fmla="*/ 616732 w 1807440"/>
              <a:gd name="connsiteY3" fmla="*/ 439576 h 2291329"/>
              <a:gd name="connsiteX4" fmla="*/ 651415 w 1807440"/>
              <a:gd name="connsiteY4" fmla="*/ 440 h 2291329"/>
              <a:gd name="connsiteX5" fmla="*/ 1177026 w 1807440"/>
              <a:gd name="connsiteY5" fmla="*/ 363376 h 2291329"/>
              <a:gd name="connsiteX6" fmla="*/ 1365285 w 1807440"/>
              <a:gd name="connsiteY6" fmla="*/ 816094 h 2291329"/>
              <a:gd name="connsiteX7" fmla="*/ 1623770 w 1807440"/>
              <a:gd name="connsiteY7" fmla="*/ 622606 h 2291329"/>
              <a:gd name="connsiteX8" fmla="*/ 1626752 w 1807440"/>
              <a:gd name="connsiteY8" fmla="*/ 863717 h 2291329"/>
              <a:gd name="connsiteX9" fmla="*/ 1807440 w 1807440"/>
              <a:gd name="connsiteY9" fmla="*/ 1562235 h 2291329"/>
              <a:gd name="connsiteX10" fmla="*/ 1257890 w 1807440"/>
              <a:gd name="connsiteY10" fmla="*/ 2245963 h 2291329"/>
              <a:gd name="connsiteX11" fmla="*/ 1222383 w 1807440"/>
              <a:gd name="connsiteY11" fmla="*/ 1757559 h 2291329"/>
              <a:gd name="connsiteX12" fmla="*/ 924860 w 1807440"/>
              <a:gd name="connsiteY12" fmla="*/ 1358466 h 2291329"/>
              <a:gd name="connsiteX13" fmla="*/ 636756 w 1807440"/>
              <a:gd name="connsiteY13" fmla="*/ 1798656 h 2291329"/>
              <a:gd name="connsiteX14" fmla="*/ 674630 w 1807440"/>
              <a:gd name="connsiteY14" fmla="*/ 2285560 h 2291329"/>
              <a:gd name="connsiteX15" fmla="*/ 40396 w 1807440"/>
              <a:gd name="connsiteY15" fmla="*/ 1556624 h 2291329"/>
              <a:gd name="connsiteX0" fmla="*/ 40396 w 1807440"/>
              <a:gd name="connsiteY0" fmla="*/ 1556864 h 2291569"/>
              <a:gd name="connsiteX1" fmla="*/ 137121 w 1807440"/>
              <a:gd name="connsiteY1" fmla="*/ 950803 h 2291569"/>
              <a:gd name="connsiteX2" fmla="*/ 307450 w 1807440"/>
              <a:gd name="connsiteY2" fmla="*/ 1009075 h 2291569"/>
              <a:gd name="connsiteX3" fmla="*/ 616732 w 1807440"/>
              <a:gd name="connsiteY3" fmla="*/ 439816 h 2291569"/>
              <a:gd name="connsiteX4" fmla="*/ 651415 w 1807440"/>
              <a:gd name="connsiteY4" fmla="*/ 680 h 2291569"/>
              <a:gd name="connsiteX5" fmla="*/ 1172917 w 1807440"/>
              <a:gd name="connsiteY5" fmla="*/ 347177 h 2291569"/>
              <a:gd name="connsiteX6" fmla="*/ 1365285 w 1807440"/>
              <a:gd name="connsiteY6" fmla="*/ 816334 h 2291569"/>
              <a:gd name="connsiteX7" fmla="*/ 1623770 w 1807440"/>
              <a:gd name="connsiteY7" fmla="*/ 622846 h 2291569"/>
              <a:gd name="connsiteX8" fmla="*/ 1626752 w 1807440"/>
              <a:gd name="connsiteY8" fmla="*/ 863957 h 2291569"/>
              <a:gd name="connsiteX9" fmla="*/ 1807440 w 1807440"/>
              <a:gd name="connsiteY9" fmla="*/ 1562475 h 2291569"/>
              <a:gd name="connsiteX10" fmla="*/ 1257890 w 1807440"/>
              <a:gd name="connsiteY10" fmla="*/ 2246203 h 2291569"/>
              <a:gd name="connsiteX11" fmla="*/ 1222383 w 1807440"/>
              <a:gd name="connsiteY11" fmla="*/ 1757799 h 2291569"/>
              <a:gd name="connsiteX12" fmla="*/ 924860 w 1807440"/>
              <a:gd name="connsiteY12" fmla="*/ 1358706 h 2291569"/>
              <a:gd name="connsiteX13" fmla="*/ 636756 w 1807440"/>
              <a:gd name="connsiteY13" fmla="*/ 1798896 h 2291569"/>
              <a:gd name="connsiteX14" fmla="*/ 674630 w 1807440"/>
              <a:gd name="connsiteY14" fmla="*/ 2285800 h 2291569"/>
              <a:gd name="connsiteX15" fmla="*/ 40396 w 1807440"/>
              <a:gd name="connsiteY15" fmla="*/ 1556864 h 2291569"/>
              <a:gd name="connsiteX0" fmla="*/ 40396 w 1807440"/>
              <a:gd name="connsiteY0" fmla="*/ 1556933 h 2291638"/>
              <a:gd name="connsiteX1" fmla="*/ 137121 w 1807440"/>
              <a:gd name="connsiteY1" fmla="*/ 950872 h 2291638"/>
              <a:gd name="connsiteX2" fmla="*/ 307450 w 1807440"/>
              <a:gd name="connsiteY2" fmla="*/ 1009144 h 2291638"/>
              <a:gd name="connsiteX3" fmla="*/ 616732 w 1807440"/>
              <a:gd name="connsiteY3" fmla="*/ 439885 h 2291638"/>
              <a:gd name="connsiteX4" fmla="*/ 651415 w 1807440"/>
              <a:gd name="connsiteY4" fmla="*/ 749 h 2291638"/>
              <a:gd name="connsiteX5" fmla="*/ 1172917 w 1807440"/>
              <a:gd name="connsiteY5" fmla="*/ 347246 h 2291638"/>
              <a:gd name="connsiteX6" fmla="*/ 1365285 w 1807440"/>
              <a:gd name="connsiteY6" fmla="*/ 816403 h 2291638"/>
              <a:gd name="connsiteX7" fmla="*/ 1623770 w 1807440"/>
              <a:gd name="connsiteY7" fmla="*/ 622915 h 2291638"/>
              <a:gd name="connsiteX8" fmla="*/ 1626752 w 1807440"/>
              <a:gd name="connsiteY8" fmla="*/ 864026 h 2291638"/>
              <a:gd name="connsiteX9" fmla="*/ 1807440 w 1807440"/>
              <a:gd name="connsiteY9" fmla="*/ 1562544 h 2291638"/>
              <a:gd name="connsiteX10" fmla="*/ 1257890 w 1807440"/>
              <a:gd name="connsiteY10" fmla="*/ 2246272 h 2291638"/>
              <a:gd name="connsiteX11" fmla="*/ 1222383 w 1807440"/>
              <a:gd name="connsiteY11" fmla="*/ 1757868 h 2291638"/>
              <a:gd name="connsiteX12" fmla="*/ 924860 w 1807440"/>
              <a:gd name="connsiteY12" fmla="*/ 1358775 h 2291638"/>
              <a:gd name="connsiteX13" fmla="*/ 636756 w 1807440"/>
              <a:gd name="connsiteY13" fmla="*/ 1798965 h 2291638"/>
              <a:gd name="connsiteX14" fmla="*/ 674630 w 1807440"/>
              <a:gd name="connsiteY14" fmla="*/ 2285869 h 2291638"/>
              <a:gd name="connsiteX15" fmla="*/ 40396 w 1807440"/>
              <a:gd name="connsiteY15" fmla="*/ 1556933 h 2291638"/>
              <a:gd name="connsiteX0" fmla="*/ 40396 w 1807440"/>
              <a:gd name="connsiteY0" fmla="*/ 1563078 h 2297783"/>
              <a:gd name="connsiteX1" fmla="*/ 137121 w 1807440"/>
              <a:gd name="connsiteY1" fmla="*/ 957017 h 2297783"/>
              <a:gd name="connsiteX2" fmla="*/ 307450 w 1807440"/>
              <a:gd name="connsiteY2" fmla="*/ 1015289 h 2297783"/>
              <a:gd name="connsiteX3" fmla="*/ 616732 w 1807440"/>
              <a:gd name="connsiteY3" fmla="*/ 446030 h 2297783"/>
              <a:gd name="connsiteX4" fmla="*/ 647306 w 1807440"/>
              <a:gd name="connsiteY4" fmla="*/ 730 h 2297783"/>
              <a:gd name="connsiteX5" fmla="*/ 1172917 w 1807440"/>
              <a:gd name="connsiteY5" fmla="*/ 353391 h 2297783"/>
              <a:gd name="connsiteX6" fmla="*/ 1365285 w 1807440"/>
              <a:gd name="connsiteY6" fmla="*/ 822548 h 2297783"/>
              <a:gd name="connsiteX7" fmla="*/ 1623770 w 1807440"/>
              <a:gd name="connsiteY7" fmla="*/ 629060 h 2297783"/>
              <a:gd name="connsiteX8" fmla="*/ 1626752 w 1807440"/>
              <a:gd name="connsiteY8" fmla="*/ 870171 h 2297783"/>
              <a:gd name="connsiteX9" fmla="*/ 1807440 w 1807440"/>
              <a:gd name="connsiteY9" fmla="*/ 1568689 h 2297783"/>
              <a:gd name="connsiteX10" fmla="*/ 1257890 w 1807440"/>
              <a:gd name="connsiteY10" fmla="*/ 2252417 h 2297783"/>
              <a:gd name="connsiteX11" fmla="*/ 1222383 w 1807440"/>
              <a:gd name="connsiteY11" fmla="*/ 1764013 h 2297783"/>
              <a:gd name="connsiteX12" fmla="*/ 924860 w 1807440"/>
              <a:gd name="connsiteY12" fmla="*/ 1364920 h 2297783"/>
              <a:gd name="connsiteX13" fmla="*/ 636756 w 1807440"/>
              <a:gd name="connsiteY13" fmla="*/ 1805110 h 2297783"/>
              <a:gd name="connsiteX14" fmla="*/ 674630 w 1807440"/>
              <a:gd name="connsiteY14" fmla="*/ 2292014 h 2297783"/>
              <a:gd name="connsiteX15" fmla="*/ 40396 w 1807440"/>
              <a:gd name="connsiteY15" fmla="*/ 1563078 h 2297783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47306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50800 w 1780857"/>
              <a:gd name="connsiteY0" fmla="*/ 1862855 h 2303719"/>
              <a:gd name="connsiteX1" fmla="*/ 110538 w 1780857"/>
              <a:gd name="connsiteY1" fmla="*/ 962953 h 2303719"/>
              <a:gd name="connsiteX2" fmla="*/ 233605 w 1780857"/>
              <a:gd name="connsiteY2" fmla="*/ 1052047 h 2303719"/>
              <a:gd name="connsiteX3" fmla="*/ 590149 w 1780857"/>
              <a:gd name="connsiteY3" fmla="*/ 451966 h 2303719"/>
              <a:gd name="connsiteX4" fmla="*/ 608394 w 1780857"/>
              <a:gd name="connsiteY4" fmla="*/ 6666 h 2303719"/>
              <a:gd name="connsiteX5" fmla="*/ 1146334 w 1780857"/>
              <a:gd name="connsiteY5" fmla="*/ 359327 h 2303719"/>
              <a:gd name="connsiteX6" fmla="*/ 1338702 w 1780857"/>
              <a:gd name="connsiteY6" fmla="*/ 828484 h 2303719"/>
              <a:gd name="connsiteX7" fmla="*/ 1597187 w 1780857"/>
              <a:gd name="connsiteY7" fmla="*/ 634996 h 2303719"/>
              <a:gd name="connsiteX8" fmla="*/ 1600169 w 1780857"/>
              <a:gd name="connsiteY8" fmla="*/ 876107 h 2303719"/>
              <a:gd name="connsiteX9" fmla="*/ 1780857 w 1780857"/>
              <a:gd name="connsiteY9" fmla="*/ 1574625 h 2303719"/>
              <a:gd name="connsiteX10" fmla="*/ 1231307 w 1780857"/>
              <a:gd name="connsiteY10" fmla="*/ 2258353 h 2303719"/>
              <a:gd name="connsiteX11" fmla="*/ 1195800 w 1780857"/>
              <a:gd name="connsiteY11" fmla="*/ 1769949 h 2303719"/>
              <a:gd name="connsiteX12" fmla="*/ 898277 w 1780857"/>
              <a:gd name="connsiteY12" fmla="*/ 1370856 h 2303719"/>
              <a:gd name="connsiteX13" fmla="*/ 610173 w 1780857"/>
              <a:gd name="connsiteY13" fmla="*/ 1811046 h 2303719"/>
              <a:gd name="connsiteX14" fmla="*/ 648047 w 1780857"/>
              <a:gd name="connsiteY14" fmla="*/ 2297950 h 2303719"/>
              <a:gd name="connsiteX15" fmla="*/ 50800 w 1780857"/>
              <a:gd name="connsiteY15" fmla="*/ 1862855 h 2303719"/>
              <a:gd name="connsiteX0" fmla="*/ 65197 w 1795254"/>
              <a:gd name="connsiteY0" fmla="*/ 1862855 h 2303719"/>
              <a:gd name="connsiteX1" fmla="*/ 124935 w 1795254"/>
              <a:gd name="connsiteY1" fmla="*/ 962953 h 2303719"/>
              <a:gd name="connsiteX2" fmla="*/ 248002 w 1795254"/>
              <a:gd name="connsiteY2" fmla="*/ 1052047 h 2303719"/>
              <a:gd name="connsiteX3" fmla="*/ 604546 w 1795254"/>
              <a:gd name="connsiteY3" fmla="*/ 451966 h 2303719"/>
              <a:gd name="connsiteX4" fmla="*/ 622791 w 1795254"/>
              <a:gd name="connsiteY4" fmla="*/ 6666 h 2303719"/>
              <a:gd name="connsiteX5" fmla="*/ 1160731 w 1795254"/>
              <a:gd name="connsiteY5" fmla="*/ 359327 h 2303719"/>
              <a:gd name="connsiteX6" fmla="*/ 1353099 w 1795254"/>
              <a:gd name="connsiteY6" fmla="*/ 828484 h 2303719"/>
              <a:gd name="connsiteX7" fmla="*/ 1611584 w 1795254"/>
              <a:gd name="connsiteY7" fmla="*/ 634996 h 2303719"/>
              <a:gd name="connsiteX8" fmla="*/ 1614566 w 1795254"/>
              <a:gd name="connsiteY8" fmla="*/ 876107 h 2303719"/>
              <a:gd name="connsiteX9" fmla="*/ 1795254 w 1795254"/>
              <a:gd name="connsiteY9" fmla="*/ 1574625 h 2303719"/>
              <a:gd name="connsiteX10" fmla="*/ 1245704 w 1795254"/>
              <a:gd name="connsiteY10" fmla="*/ 2258353 h 2303719"/>
              <a:gd name="connsiteX11" fmla="*/ 1210197 w 1795254"/>
              <a:gd name="connsiteY11" fmla="*/ 1769949 h 2303719"/>
              <a:gd name="connsiteX12" fmla="*/ 912674 w 1795254"/>
              <a:gd name="connsiteY12" fmla="*/ 1370856 h 2303719"/>
              <a:gd name="connsiteX13" fmla="*/ 624570 w 1795254"/>
              <a:gd name="connsiteY13" fmla="*/ 1811046 h 2303719"/>
              <a:gd name="connsiteX14" fmla="*/ 662444 w 1795254"/>
              <a:gd name="connsiteY14" fmla="*/ 2297950 h 2303719"/>
              <a:gd name="connsiteX15" fmla="*/ 65197 w 1795254"/>
              <a:gd name="connsiteY15" fmla="*/ 1862855 h 2303719"/>
              <a:gd name="connsiteX0" fmla="*/ 70749 w 1784367"/>
              <a:gd name="connsiteY0" fmla="*/ 1854636 h 2303719"/>
              <a:gd name="connsiteX1" fmla="*/ 114048 w 1784367"/>
              <a:gd name="connsiteY1" fmla="*/ 962953 h 2303719"/>
              <a:gd name="connsiteX2" fmla="*/ 237115 w 1784367"/>
              <a:gd name="connsiteY2" fmla="*/ 1052047 h 2303719"/>
              <a:gd name="connsiteX3" fmla="*/ 593659 w 1784367"/>
              <a:gd name="connsiteY3" fmla="*/ 451966 h 2303719"/>
              <a:gd name="connsiteX4" fmla="*/ 611904 w 1784367"/>
              <a:gd name="connsiteY4" fmla="*/ 6666 h 2303719"/>
              <a:gd name="connsiteX5" fmla="*/ 1149844 w 1784367"/>
              <a:gd name="connsiteY5" fmla="*/ 359327 h 2303719"/>
              <a:gd name="connsiteX6" fmla="*/ 1342212 w 1784367"/>
              <a:gd name="connsiteY6" fmla="*/ 828484 h 2303719"/>
              <a:gd name="connsiteX7" fmla="*/ 1600697 w 1784367"/>
              <a:gd name="connsiteY7" fmla="*/ 634996 h 2303719"/>
              <a:gd name="connsiteX8" fmla="*/ 1603679 w 1784367"/>
              <a:gd name="connsiteY8" fmla="*/ 876107 h 2303719"/>
              <a:gd name="connsiteX9" fmla="*/ 1784367 w 1784367"/>
              <a:gd name="connsiteY9" fmla="*/ 1574625 h 2303719"/>
              <a:gd name="connsiteX10" fmla="*/ 1234817 w 1784367"/>
              <a:gd name="connsiteY10" fmla="*/ 2258353 h 2303719"/>
              <a:gd name="connsiteX11" fmla="*/ 1199310 w 1784367"/>
              <a:gd name="connsiteY11" fmla="*/ 1769949 h 2303719"/>
              <a:gd name="connsiteX12" fmla="*/ 901787 w 1784367"/>
              <a:gd name="connsiteY12" fmla="*/ 1370856 h 2303719"/>
              <a:gd name="connsiteX13" fmla="*/ 613683 w 1784367"/>
              <a:gd name="connsiteY13" fmla="*/ 1811046 h 2303719"/>
              <a:gd name="connsiteX14" fmla="*/ 651557 w 1784367"/>
              <a:gd name="connsiteY14" fmla="*/ 2297950 h 2303719"/>
              <a:gd name="connsiteX15" fmla="*/ 70749 w 1784367"/>
              <a:gd name="connsiteY15" fmla="*/ 1854636 h 2303719"/>
              <a:gd name="connsiteX0" fmla="*/ 83189 w 1796807"/>
              <a:gd name="connsiteY0" fmla="*/ 1854636 h 2303719"/>
              <a:gd name="connsiteX1" fmla="*/ 126488 w 1796807"/>
              <a:gd name="connsiteY1" fmla="*/ 962953 h 2303719"/>
              <a:gd name="connsiteX2" fmla="*/ 249555 w 1796807"/>
              <a:gd name="connsiteY2" fmla="*/ 1052047 h 2303719"/>
              <a:gd name="connsiteX3" fmla="*/ 606099 w 1796807"/>
              <a:gd name="connsiteY3" fmla="*/ 451966 h 2303719"/>
              <a:gd name="connsiteX4" fmla="*/ 624344 w 1796807"/>
              <a:gd name="connsiteY4" fmla="*/ 6666 h 2303719"/>
              <a:gd name="connsiteX5" fmla="*/ 1162284 w 1796807"/>
              <a:gd name="connsiteY5" fmla="*/ 359327 h 2303719"/>
              <a:gd name="connsiteX6" fmla="*/ 1354652 w 1796807"/>
              <a:gd name="connsiteY6" fmla="*/ 828484 h 2303719"/>
              <a:gd name="connsiteX7" fmla="*/ 1613137 w 1796807"/>
              <a:gd name="connsiteY7" fmla="*/ 634996 h 2303719"/>
              <a:gd name="connsiteX8" fmla="*/ 1616119 w 1796807"/>
              <a:gd name="connsiteY8" fmla="*/ 876107 h 2303719"/>
              <a:gd name="connsiteX9" fmla="*/ 1796807 w 1796807"/>
              <a:gd name="connsiteY9" fmla="*/ 1574625 h 2303719"/>
              <a:gd name="connsiteX10" fmla="*/ 1247257 w 1796807"/>
              <a:gd name="connsiteY10" fmla="*/ 2258353 h 2303719"/>
              <a:gd name="connsiteX11" fmla="*/ 1211750 w 1796807"/>
              <a:gd name="connsiteY11" fmla="*/ 1769949 h 2303719"/>
              <a:gd name="connsiteX12" fmla="*/ 914227 w 1796807"/>
              <a:gd name="connsiteY12" fmla="*/ 1370856 h 2303719"/>
              <a:gd name="connsiteX13" fmla="*/ 626123 w 1796807"/>
              <a:gd name="connsiteY13" fmla="*/ 1811046 h 2303719"/>
              <a:gd name="connsiteX14" fmla="*/ 663997 w 1796807"/>
              <a:gd name="connsiteY14" fmla="*/ 2297950 h 2303719"/>
              <a:gd name="connsiteX15" fmla="*/ 83189 w 1796807"/>
              <a:gd name="connsiteY15" fmla="*/ 1854636 h 2303719"/>
              <a:gd name="connsiteX0" fmla="*/ 93035 w 1806653"/>
              <a:gd name="connsiteY0" fmla="*/ 1854636 h 2303719"/>
              <a:gd name="connsiteX1" fmla="*/ 136334 w 1806653"/>
              <a:gd name="connsiteY1" fmla="*/ 962953 h 2303719"/>
              <a:gd name="connsiteX2" fmla="*/ 259401 w 1806653"/>
              <a:gd name="connsiteY2" fmla="*/ 1052047 h 2303719"/>
              <a:gd name="connsiteX3" fmla="*/ 615945 w 1806653"/>
              <a:gd name="connsiteY3" fmla="*/ 451966 h 2303719"/>
              <a:gd name="connsiteX4" fmla="*/ 634190 w 1806653"/>
              <a:gd name="connsiteY4" fmla="*/ 6666 h 2303719"/>
              <a:gd name="connsiteX5" fmla="*/ 1172130 w 1806653"/>
              <a:gd name="connsiteY5" fmla="*/ 359327 h 2303719"/>
              <a:gd name="connsiteX6" fmla="*/ 1364498 w 1806653"/>
              <a:gd name="connsiteY6" fmla="*/ 828484 h 2303719"/>
              <a:gd name="connsiteX7" fmla="*/ 1622983 w 1806653"/>
              <a:gd name="connsiteY7" fmla="*/ 634996 h 2303719"/>
              <a:gd name="connsiteX8" fmla="*/ 1625965 w 1806653"/>
              <a:gd name="connsiteY8" fmla="*/ 876107 h 2303719"/>
              <a:gd name="connsiteX9" fmla="*/ 1806653 w 1806653"/>
              <a:gd name="connsiteY9" fmla="*/ 1574625 h 2303719"/>
              <a:gd name="connsiteX10" fmla="*/ 1257103 w 1806653"/>
              <a:gd name="connsiteY10" fmla="*/ 2258353 h 2303719"/>
              <a:gd name="connsiteX11" fmla="*/ 1221596 w 1806653"/>
              <a:gd name="connsiteY11" fmla="*/ 1769949 h 2303719"/>
              <a:gd name="connsiteX12" fmla="*/ 924073 w 1806653"/>
              <a:gd name="connsiteY12" fmla="*/ 1370856 h 2303719"/>
              <a:gd name="connsiteX13" fmla="*/ 635969 w 1806653"/>
              <a:gd name="connsiteY13" fmla="*/ 1811046 h 2303719"/>
              <a:gd name="connsiteX14" fmla="*/ 673843 w 1806653"/>
              <a:gd name="connsiteY14" fmla="*/ 2297950 h 2303719"/>
              <a:gd name="connsiteX15" fmla="*/ 93035 w 1806653"/>
              <a:gd name="connsiteY15" fmla="*/ 1854636 h 23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6653" h="2303719">
                <a:moveTo>
                  <a:pt x="93035" y="1854636"/>
                </a:moveTo>
                <a:cubicBezTo>
                  <a:pt x="-80797" y="1531450"/>
                  <a:pt x="21484" y="1221632"/>
                  <a:pt x="136334" y="962953"/>
                </a:cubicBezTo>
                <a:cubicBezTo>
                  <a:pt x="164408" y="834302"/>
                  <a:pt x="185329" y="1236429"/>
                  <a:pt x="259401" y="1052047"/>
                </a:cubicBezTo>
                <a:cubicBezTo>
                  <a:pt x="247434" y="959783"/>
                  <a:pt x="496288" y="674828"/>
                  <a:pt x="615945" y="451966"/>
                </a:cubicBezTo>
                <a:cubicBezTo>
                  <a:pt x="721219" y="157185"/>
                  <a:pt x="625741" y="59093"/>
                  <a:pt x="634190" y="6666"/>
                </a:cubicBezTo>
                <a:cubicBezTo>
                  <a:pt x="642639" y="-45761"/>
                  <a:pt x="1071771" y="224065"/>
                  <a:pt x="1172130" y="359327"/>
                </a:cubicBezTo>
                <a:cubicBezTo>
                  <a:pt x="1284818" y="469931"/>
                  <a:pt x="1315939" y="732861"/>
                  <a:pt x="1364498" y="828484"/>
                </a:cubicBezTo>
                <a:cubicBezTo>
                  <a:pt x="1413057" y="924107"/>
                  <a:pt x="1368196" y="704302"/>
                  <a:pt x="1622983" y="634996"/>
                </a:cubicBezTo>
                <a:cubicBezTo>
                  <a:pt x="1651738" y="656102"/>
                  <a:pt x="1615217" y="687310"/>
                  <a:pt x="1625965" y="876107"/>
                </a:cubicBezTo>
                <a:cubicBezTo>
                  <a:pt x="1696304" y="1038191"/>
                  <a:pt x="1801594" y="1260844"/>
                  <a:pt x="1806653" y="1574625"/>
                </a:cubicBezTo>
                <a:cubicBezTo>
                  <a:pt x="1782943" y="1785664"/>
                  <a:pt x="1652904" y="2127852"/>
                  <a:pt x="1257103" y="2258353"/>
                </a:cubicBezTo>
                <a:cubicBezTo>
                  <a:pt x="1151032" y="2251180"/>
                  <a:pt x="1400391" y="2088759"/>
                  <a:pt x="1221596" y="1769949"/>
                </a:cubicBezTo>
                <a:cubicBezTo>
                  <a:pt x="1213351" y="1722377"/>
                  <a:pt x="997020" y="1386609"/>
                  <a:pt x="924073" y="1370856"/>
                </a:cubicBezTo>
                <a:cubicBezTo>
                  <a:pt x="851126" y="1355103"/>
                  <a:pt x="867059" y="1546939"/>
                  <a:pt x="635969" y="1811046"/>
                </a:cubicBezTo>
                <a:cubicBezTo>
                  <a:pt x="456248" y="2188168"/>
                  <a:pt x="799949" y="2335891"/>
                  <a:pt x="673843" y="2297950"/>
                </a:cubicBezTo>
                <a:cubicBezTo>
                  <a:pt x="594104" y="2274594"/>
                  <a:pt x="266867" y="2177822"/>
                  <a:pt x="93035" y="1854636"/>
                </a:cubicBezTo>
                <a:close/>
              </a:path>
            </a:pathLst>
          </a:custGeom>
          <a:gradFill>
            <a:gsLst>
              <a:gs pos="100000">
                <a:srgbClr val="C00000">
                  <a:alpha val="85000"/>
                </a:srgbClr>
              </a:gs>
              <a:gs pos="73000">
                <a:srgbClr val="C40000">
                  <a:alpha val="90000"/>
                </a:srgbClr>
              </a:gs>
              <a:gs pos="50000">
                <a:srgbClr val="FF2F2F">
                  <a:alpha val="90000"/>
                </a:srgbClr>
              </a:gs>
              <a:gs pos="0">
                <a:srgbClr val="FFB9B9">
                  <a:alpha val="90000"/>
                </a:srgbClr>
              </a:gs>
            </a:gsLst>
            <a:lin ang="5400000" scaled="1"/>
          </a:gradFill>
          <a:ln>
            <a:noFill/>
          </a:ln>
          <a:effectLst>
            <a:glow rad="635000">
              <a:srgbClr val="FF0000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雨牧-火">
            <a:extLst>
              <a:ext uri="{FF2B5EF4-FFF2-40B4-BE49-F238E27FC236}">
                <a16:creationId xmlns:a16="http://schemas.microsoft.com/office/drawing/2014/main" id="{488476C5-8AF4-454A-8BD5-EC32ABAD9DF0}"/>
              </a:ext>
            </a:extLst>
          </p:cNvPr>
          <p:cNvSpPr/>
          <p:nvPr/>
        </p:nvSpPr>
        <p:spPr>
          <a:xfrm rot="21163122">
            <a:off x="5834639" y="4298716"/>
            <a:ext cx="118135" cy="150640"/>
          </a:xfrm>
          <a:custGeom>
            <a:avLst/>
            <a:gdLst>
              <a:gd name="connsiteX0" fmla="*/ 0 w 1010653"/>
              <a:gd name="connsiteY0" fmla="*/ 1323474 h 2646947"/>
              <a:gd name="connsiteX1" fmla="*/ 505327 w 1010653"/>
              <a:gd name="connsiteY1" fmla="*/ 0 h 2646947"/>
              <a:gd name="connsiteX2" fmla="*/ 1010654 w 1010653"/>
              <a:gd name="connsiteY2" fmla="*/ 1323474 h 2646947"/>
              <a:gd name="connsiteX3" fmla="*/ 505327 w 1010653"/>
              <a:gd name="connsiteY3" fmla="*/ 2646948 h 2646947"/>
              <a:gd name="connsiteX4" fmla="*/ 0 w 1010653"/>
              <a:gd name="connsiteY4" fmla="*/ 1323474 h 2646947"/>
              <a:gd name="connsiteX0" fmla="*/ 72 w 1010726"/>
              <a:gd name="connsiteY0" fmla="*/ 1323474 h 1689116"/>
              <a:gd name="connsiteX1" fmla="*/ 505399 w 1010726"/>
              <a:gd name="connsiteY1" fmla="*/ 0 h 1689116"/>
              <a:gd name="connsiteX2" fmla="*/ 1010726 w 1010726"/>
              <a:gd name="connsiteY2" fmla="*/ 1323474 h 1689116"/>
              <a:gd name="connsiteX3" fmla="*/ 478505 w 1010726"/>
              <a:gd name="connsiteY3" fmla="*/ 1463607 h 1689116"/>
              <a:gd name="connsiteX4" fmla="*/ 72 w 1010726"/>
              <a:gd name="connsiteY4" fmla="*/ 1323474 h 1689116"/>
              <a:gd name="connsiteX0" fmla="*/ 5894 w 1016548"/>
              <a:gd name="connsiteY0" fmla="*/ 1323474 h 2085297"/>
              <a:gd name="connsiteX1" fmla="*/ 511221 w 1016548"/>
              <a:gd name="connsiteY1" fmla="*/ 0 h 2085297"/>
              <a:gd name="connsiteX2" fmla="*/ 1016548 w 1016548"/>
              <a:gd name="connsiteY2" fmla="*/ 1323474 h 2085297"/>
              <a:gd name="connsiteX3" fmla="*/ 484327 w 1016548"/>
              <a:gd name="connsiteY3" fmla="*/ 1463607 h 2085297"/>
              <a:gd name="connsiteX4" fmla="*/ 250537 w 1016548"/>
              <a:gd name="connsiteY4" fmla="*/ 2084531 h 2085297"/>
              <a:gd name="connsiteX5" fmla="*/ 5894 w 1016548"/>
              <a:gd name="connsiteY5" fmla="*/ 1323474 h 2085297"/>
              <a:gd name="connsiteX0" fmla="*/ 5894 w 1032834"/>
              <a:gd name="connsiteY0" fmla="*/ 1323474 h 2085155"/>
              <a:gd name="connsiteX1" fmla="*/ 511221 w 1032834"/>
              <a:gd name="connsiteY1" fmla="*/ 0 h 2085155"/>
              <a:gd name="connsiteX2" fmla="*/ 1016548 w 1032834"/>
              <a:gd name="connsiteY2" fmla="*/ 1323474 h 2085155"/>
              <a:gd name="connsiteX3" fmla="*/ 864619 w 1032834"/>
              <a:gd name="connsiteY3" fmla="*/ 2053154 h 2085155"/>
              <a:gd name="connsiteX4" fmla="*/ 484327 w 1032834"/>
              <a:gd name="connsiteY4" fmla="*/ 1463607 h 2085155"/>
              <a:gd name="connsiteX5" fmla="*/ 250537 w 1032834"/>
              <a:gd name="connsiteY5" fmla="*/ 2084531 h 2085155"/>
              <a:gd name="connsiteX6" fmla="*/ 5894 w 1032834"/>
              <a:gd name="connsiteY6" fmla="*/ 1323474 h 2085155"/>
              <a:gd name="connsiteX0" fmla="*/ 5894 w 1429319"/>
              <a:gd name="connsiteY0" fmla="*/ 1323475 h 2085156"/>
              <a:gd name="connsiteX1" fmla="*/ 511221 w 1429319"/>
              <a:gd name="connsiteY1" fmla="*/ 1 h 2085156"/>
              <a:gd name="connsiteX2" fmla="*/ 1424442 w 1429319"/>
              <a:gd name="connsiteY2" fmla="*/ 1332440 h 2085156"/>
              <a:gd name="connsiteX3" fmla="*/ 864619 w 1429319"/>
              <a:gd name="connsiteY3" fmla="*/ 2053155 h 2085156"/>
              <a:gd name="connsiteX4" fmla="*/ 484327 w 1429319"/>
              <a:gd name="connsiteY4" fmla="*/ 1463608 h 2085156"/>
              <a:gd name="connsiteX5" fmla="*/ 250537 w 1429319"/>
              <a:gd name="connsiteY5" fmla="*/ 2084532 h 2085156"/>
              <a:gd name="connsiteX6" fmla="*/ 5894 w 1429319"/>
              <a:gd name="connsiteY6" fmla="*/ 1323475 h 2085156"/>
              <a:gd name="connsiteX0" fmla="*/ 2269 w 1811176"/>
              <a:gd name="connsiteY0" fmla="*/ 1363834 h 2085174"/>
              <a:gd name="connsiteX1" fmla="*/ 893078 w 1811176"/>
              <a:gd name="connsiteY1" fmla="*/ 19 h 2085174"/>
              <a:gd name="connsiteX2" fmla="*/ 1806299 w 1811176"/>
              <a:gd name="connsiteY2" fmla="*/ 1332458 h 2085174"/>
              <a:gd name="connsiteX3" fmla="*/ 1246476 w 1811176"/>
              <a:gd name="connsiteY3" fmla="*/ 2053173 h 2085174"/>
              <a:gd name="connsiteX4" fmla="*/ 866184 w 1811176"/>
              <a:gd name="connsiteY4" fmla="*/ 1463626 h 2085174"/>
              <a:gd name="connsiteX5" fmla="*/ 632394 w 1811176"/>
              <a:gd name="connsiteY5" fmla="*/ 2084550 h 2085174"/>
              <a:gd name="connsiteX6" fmla="*/ 2269 w 1811176"/>
              <a:gd name="connsiteY6" fmla="*/ 1363834 h 2085174"/>
              <a:gd name="connsiteX0" fmla="*/ 128 w 1809035"/>
              <a:gd name="connsiteY0" fmla="*/ 1552090 h 2273430"/>
              <a:gd name="connsiteX1" fmla="*/ 689231 w 1809035"/>
              <a:gd name="connsiteY1" fmla="*/ 16 h 2273430"/>
              <a:gd name="connsiteX2" fmla="*/ 1804158 w 1809035"/>
              <a:gd name="connsiteY2" fmla="*/ 1520714 h 2273430"/>
              <a:gd name="connsiteX3" fmla="*/ 1244335 w 1809035"/>
              <a:gd name="connsiteY3" fmla="*/ 2241429 h 2273430"/>
              <a:gd name="connsiteX4" fmla="*/ 864043 w 1809035"/>
              <a:gd name="connsiteY4" fmla="*/ 1651882 h 2273430"/>
              <a:gd name="connsiteX5" fmla="*/ 630253 w 1809035"/>
              <a:gd name="connsiteY5" fmla="*/ 2272806 h 2273430"/>
              <a:gd name="connsiteX6" fmla="*/ 128 w 1809035"/>
              <a:gd name="connsiteY6" fmla="*/ 1552090 h 2273430"/>
              <a:gd name="connsiteX0" fmla="*/ 40092 w 1848999"/>
              <a:gd name="connsiteY0" fmla="*/ 1560145 h 2281485"/>
              <a:gd name="connsiteX1" fmla="*/ 136817 w 1848999"/>
              <a:gd name="connsiteY1" fmla="*/ 954084 h 2281485"/>
              <a:gd name="connsiteX2" fmla="*/ 729195 w 1848999"/>
              <a:gd name="connsiteY2" fmla="*/ 8071 h 2281485"/>
              <a:gd name="connsiteX3" fmla="*/ 1844122 w 1848999"/>
              <a:gd name="connsiteY3" fmla="*/ 1528769 h 2281485"/>
              <a:gd name="connsiteX4" fmla="*/ 1284299 w 1848999"/>
              <a:gd name="connsiteY4" fmla="*/ 2249484 h 2281485"/>
              <a:gd name="connsiteX5" fmla="*/ 904007 w 1848999"/>
              <a:gd name="connsiteY5" fmla="*/ 1659937 h 2281485"/>
              <a:gd name="connsiteX6" fmla="*/ 670217 w 1848999"/>
              <a:gd name="connsiteY6" fmla="*/ 2280861 h 2281485"/>
              <a:gd name="connsiteX7" fmla="*/ 40092 w 1848999"/>
              <a:gd name="connsiteY7" fmla="*/ 1560145 h 2281485"/>
              <a:gd name="connsiteX0" fmla="*/ 40092 w 1848999"/>
              <a:gd name="connsiteY0" fmla="*/ 1557671 h 2279011"/>
              <a:gd name="connsiteX1" fmla="*/ 136817 w 1848999"/>
              <a:gd name="connsiteY1" fmla="*/ 951610 h 2279011"/>
              <a:gd name="connsiteX2" fmla="*/ 307146 w 1848999"/>
              <a:gd name="connsiteY2" fmla="*/ 1009882 h 2279011"/>
              <a:gd name="connsiteX3" fmla="*/ 729195 w 1848999"/>
              <a:gd name="connsiteY3" fmla="*/ 5597 h 2279011"/>
              <a:gd name="connsiteX4" fmla="*/ 1844122 w 1848999"/>
              <a:gd name="connsiteY4" fmla="*/ 1526295 h 2279011"/>
              <a:gd name="connsiteX5" fmla="*/ 1284299 w 1848999"/>
              <a:gd name="connsiteY5" fmla="*/ 2247010 h 2279011"/>
              <a:gd name="connsiteX6" fmla="*/ 904007 w 1848999"/>
              <a:gd name="connsiteY6" fmla="*/ 1657463 h 2279011"/>
              <a:gd name="connsiteX7" fmla="*/ 670217 w 1848999"/>
              <a:gd name="connsiteY7" fmla="*/ 2278387 h 2279011"/>
              <a:gd name="connsiteX8" fmla="*/ 40092 w 1848999"/>
              <a:gd name="connsiteY8" fmla="*/ 1557671 h 2279011"/>
              <a:gd name="connsiteX0" fmla="*/ 40092 w 1848999"/>
              <a:gd name="connsiteY0" fmla="*/ 1594321 h 2315661"/>
              <a:gd name="connsiteX1" fmla="*/ 136817 w 1848999"/>
              <a:gd name="connsiteY1" fmla="*/ 988260 h 2315661"/>
              <a:gd name="connsiteX2" fmla="*/ 307146 w 1848999"/>
              <a:gd name="connsiteY2" fmla="*/ 1046532 h 2315661"/>
              <a:gd name="connsiteX3" fmla="*/ 616428 w 1848999"/>
              <a:gd name="connsiteY3" fmla="*/ 477273 h 2315661"/>
              <a:gd name="connsiteX4" fmla="*/ 729195 w 1848999"/>
              <a:gd name="connsiteY4" fmla="*/ 42247 h 2315661"/>
              <a:gd name="connsiteX5" fmla="*/ 1844122 w 1848999"/>
              <a:gd name="connsiteY5" fmla="*/ 1562945 h 2315661"/>
              <a:gd name="connsiteX6" fmla="*/ 1284299 w 1848999"/>
              <a:gd name="connsiteY6" fmla="*/ 2283660 h 2315661"/>
              <a:gd name="connsiteX7" fmla="*/ 904007 w 1848999"/>
              <a:gd name="connsiteY7" fmla="*/ 1694113 h 2315661"/>
              <a:gd name="connsiteX8" fmla="*/ 670217 w 1848999"/>
              <a:gd name="connsiteY8" fmla="*/ 2315037 h 2315661"/>
              <a:gd name="connsiteX9" fmla="*/ 40092 w 1848999"/>
              <a:gd name="connsiteY9" fmla="*/ 1594321 h 2315661"/>
              <a:gd name="connsiteX0" fmla="*/ 40092 w 1845116"/>
              <a:gd name="connsiteY0" fmla="*/ 1552999 h 2274339"/>
              <a:gd name="connsiteX1" fmla="*/ 136817 w 1845116"/>
              <a:gd name="connsiteY1" fmla="*/ 946938 h 2274339"/>
              <a:gd name="connsiteX2" fmla="*/ 307146 w 1845116"/>
              <a:gd name="connsiteY2" fmla="*/ 1005210 h 2274339"/>
              <a:gd name="connsiteX3" fmla="*/ 616428 w 1845116"/>
              <a:gd name="connsiteY3" fmla="*/ 435951 h 2274339"/>
              <a:gd name="connsiteX4" fmla="*/ 729195 w 1845116"/>
              <a:gd name="connsiteY4" fmla="*/ 925 h 2274339"/>
              <a:gd name="connsiteX5" fmla="*/ 1176722 w 1845116"/>
              <a:gd name="connsiteY5" fmla="*/ 359751 h 2274339"/>
              <a:gd name="connsiteX6" fmla="*/ 1844122 w 1845116"/>
              <a:gd name="connsiteY6" fmla="*/ 1521623 h 2274339"/>
              <a:gd name="connsiteX7" fmla="*/ 1284299 w 1845116"/>
              <a:gd name="connsiteY7" fmla="*/ 2242338 h 2274339"/>
              <a:gd name="connsiteX8" fmla="*/ 904007 w 1845116"/>
              <a:gd name="connsiteY8" fmla="*/ 1652791 h 2274339"/>
              <a:gd name="connsiteX9" fmla="*/ 670217 w 1845116"/>
              <a:gd name="connsiteY9" fmla="*/ 2273715 h 2274339"/>
              <a:gd name="connsiteX10" fmla="*/ 40092 w 1845116"/>
              <a:gd name="connsiteY10" fmla="*/ 1552999 h 2274339"/>
              <a:gd name="connsiteX0" fmla="*/ 40092 w 1844880"/>
              <a:gd name="connsiteY0" fmla="*/ 1552522 h 2273862"/>
              <a:gd name="connsiteX1" fmla="*/ 136817 w 1844880"/>
              <a:gd name="connsiteY1" fmla="*/ 946461 h 2273862"/>
              <a:gd name="connsiteX2" fmla="*/ 307146 w 1844880"/>
              <a:gd name="connsiteY2" fmla="*/ 1004733 h 2273862"/>
              <a:gd name="connsiteX3" fmla="*/ 616428 w 1844880"/>
              <a:gd name="connsiteY3" fmla="*/ 435474 h 2273862"/>
              <a:gd name="connsiteX4" fmla="*/ 729195 w 1844880"/>
              <a:gd name="connsiteY4" fmla="*/ 448 h 2273862"/>
              <a:gd name="connsiteX5" fmla="*/ 1176722 w 1844880"/>
              <a:gd name="connsiteY5" fmla="*/ 359274 h 2273862"/>
              <a:gd name="connsiteX6" fmla="*/ 1364981 w 1844880"/>
              <a:gd name="connsiteY6" fmla="*/ 811992 h 2273862"/>
              <a:gd name="connsiteX7" fmla="*/ 1844122 w 1844880"/>
              <a:gd name="connsiteY7" fmla="*/ 1521146 h 2273862"/>
              <a:gd name="connsiteX8" fmla="*/ 1284299 w 1844880"/>
              <a:gd name="connsiteY8" fmla="*/ 2241861 h 2273862"/>
              <a:gd name="connsiteX9" fmla="*/ 904007 w 1844880"/>
              <a:gd name="connsiteY9" fmla="*/ 1652314 h 2273862"/>
              <a:gd name="connsiteX10" fmla="*/ 670217 w 1844880"/>
              <a:gd name="connsiteY10" fmla="*/ 2273238 h 2273862"/>
              <a:gd name="connsiteX11" fmla="*/ 40092 w 1844880"/>
              <a:gd name="connsiteY11" fmla="*/ 1552522 h 2273862"/>
              <a:gd name="connsiteX0" fmla="*/ 40092 w 1847464"/>
              <a:gd name="connsiteY0" fmla="*/ 1552522 h 2273862"/>
              <a:gd name="connsiteX1" fmla="*/ 136817 w 1847464"/>
              <a:gd name="connsiteY1" fmla="*/ 946461 h 2273862"/>
              <a:gd name="connsiteX2" fmla="*/ 307146 w 1847464"/>
              <a:gd name="connsiteY2" fmla="*/ 1004733 h 2273862"/>
              <a:gd name="connsiteX3" fmla="*/ 616428 w 1847464"/>
              <a:gd name="connsiteY3" fmla="*/ 435474 h 2273862"/>
              <a:gd name="connsiteX4" fmla="*/ 729195 w 1847464"/>
              <a:gd name="connsiteY4" fmla="*/ 448 h 2273862"/>
              <a:gd name="connsiteX5" fmla="*/ 1176722 w 1847464"/>
              <a:gd name="connsiteY5" fmla="*/ 359274 h 2273862"/>
              <a:gd name="connsiteX6" fmla="*/ 1364981 w 1847464"/>
              <a:gd name="connsiteY6" fmla="*/ 811992 h 2273862"/>
              <a:gd name="connsiteX7" fmla="*/ 1607028 w 1847464"/>
              <a:gd name="connsiteY7" fmla="*/ 610285 h 2273862"/>
              <a:gd name="connsiteX8" fmla="*/ 1844122 w 1847464"/>
              <a:gd name="connsiteY8" fmla="*/ 1521146 h 2273862"/>
              <a:gd name="connsiteX9" fmla="*/ 1284299 w 1847464"/>
              <a:gd name="connsiteY9" fmla="*/ 2241861 h 2273862"/>
              <a:gd name="connsiteX10" fmla="*/ 904007 w 1847464"/>
              <a:gd name="connsiteY10" fmla="*/ 1652314 h 2273862"/>
              <a:gd name="connsiteX11" fmla="*/ 670217 w 1847464"/>
              <a:gd name="connsiteY11" fmla="*/ 2273238 h 2273862"/>
              <a:gd name="connsiteX12" fmla="*/ 40092 w 1847464"/>
              <a:gd name="connsiteY12" fmla="*/ 1552522 h 2273862"/>
              <a:gd name="connsiteX0" fmla="*/ 40092 w 1857496"/>
              <a:gd name="connsiteY0" fmla="*/ 1552522 h 2273862"/>
              <a:gd name="connsiteX1" fmla="*/ 136817 w 1857496"/>
              <a:gd name="connsiteY1" fmla="*/ 946461 h 2273862"/>
              <a:gd name="connsiteX2" fmla="*/ 307146 w 1857496"/>
              <a:gd name="connsiteY2" fmla="*/ 1004733 h 2273862"/>
              <a:gd name="connsiteX3" fmla="*/ 616428 w 1857496"/>
              <a:gd name="connsiteY3" fmla="*/ 435474 h 2273862"/>
              <a:gd name="connsiteX4" fmla="*/ 729195 w 1857496"/>
              <a:gd name="connsiteY4" fmla="*/ 448 h 2273862"/>
              <a:gd name="connsiteX5" fmla="*/ 1176722 w 1857496"/>
              <a:gd name="connsiteY5" fmla="*/ 359274 h 2273862"/>
              <a:gd name="connsiteX6" fmla="*/ 1364981 w 1857496"/>
              <a:gd name="connsiteY6" fmla="*/ 811992 h 2273862"/>
              <a:gd name="connsiteX7" fmla="*/ 1607028 w 1857496"/>
              <a:gd name="connsiteY7" fmla="*/ 610285 h 2273862"/>
              <a:gd name="connsiteX8" fmla="*/ 1642887 w 1857496"/>
              <a:gd name="connsiteY8" fmla="*/ 865779 h 2273862"/>
              <a:gd name="connsiteX9" fmla="*/ 1844122 w 1857496"/>
              <a:gd name="connsiteY9" fmla="*/ 1521146 h 2273862"/>
              <a:gd name="connsiteX10" fmla="*/ 1284299 w 1857496"/>
              <a:gd name="connsiteY10" fmla="*/ 2241861 h 2273862"/>
              <a:gd name="connsiteX11" fmla="*/ 904007 w 1857496"/>
              <a:gd name="connsiteY11" fmla="*/ 1652314 h 2273862"/>
              <a:gd name="connsiteX12" fmla="*/ 670217 w 1857496"/>
              <a:gd name="connsiteY12" fmla="*/ 2273238 h 2273862"/>
              <a:gd name="connsiteX13" fmla="*/ 40092 w 1857496"/>
              <a:gd name="connsiteY13" fmla="*/ 1552522 h 2273862"/>
              <a:gd name="connsiteX0" fmla="*/ 40092 w 1857496"/>
              <a:gd name="connsiteY0" fmla="*/ 1552522 h 2292342"/>
              <a:gd name="connsiteX1" fmla="*/ 136817 w 1857496"/>
              <a:gd name="connsiteY1" fmla="*/ 946461 h 2292342"/>
              <a:gd name="connsiteX2" fmla="*/ 307146 w 1857496"/>
              <a:gd name="connsiteY2" fmla="*/ 1004733 h 2292342"/>
              <a:gd name="connsiteX3" fmla="*/ 616428 w 1857496"/>
              <a:gd name="connsiteY3" fmla="*/ 435474 h 2292342"/>
              <a:gd name="connsiteX4" fmla="*/ 729195 w 1857496"/>
              <a:gd name="connsiteY4" fmla="*/ 448 h 2292342"/>
              <a:gd name="connsiteX5" fmla="*/ 1176722 w 1857496"/>
              <a:gd name="connsiteY5" fmla="*/ 359274 h 2292342"/>
              <a:gd name="connsiteX6" fmla="*/ 1364981 w 1857496"/>
              <a:gd name="connsiteY6" fmla="*/ 811992 h 2292342"/>
              <a:gd name="connsiteX7" fmla="*/ 1607028 w 1857496"/>
              <a:gd name="connsiteY7" fmla="*/ 610285 h 2292342"/>
              <a:gd name="connsiteX8" fmla="*/ 1642887 w 1857496"/>
              <a:gd name="connsiteY8" fmla="*/ 865779 h 2292342"/>
              <a:gd name="connsiteX9" fmla="*/ 1844122 w 1857496"/>
              <a:gd name="connsiteY9" fmla="*/ 1521146 h 2292342"/>
              <a:gd name="connsiteX10" fmla="*/ 1284299 w 1857496"/>
              <a:gd name="connsiteY10" fmla="*/ 2241861 h 2292342"/>
              <a:gd name="connsiteX11" fmla="*/ 904007 w 1857496"/>
              <a:gd name="connsiteY11" fmla="*/ 1652314 h 2292342"/>
              <a:gd name="connsiteX12" fmla="*/ 670217 w 1857496"/>
              <a:gd name="connsiteY12" fmla="*/ 2291732 h 2292342"/>
              <a:gd name="connsiteX13" fmla="*/ 40092 w 1857496"/>
              <a:gd name="connsiteY13" fmla="*/ 1552522 h 2292342"/>
              <a:gd name="connsiteX0" fmla="*/ 40092 w 1857496"/>
              <a:gd name="connsiteY0" fmla="*/ 1552522 h 2292146"/>
              <a:gd name="connsiteX1" fmla="*/ 136817 w 1857496"/>
              <a:gd name="connsiteY1" fmla="*/ 946461 h 2292146"/>
              <a:gd name="connsiteX2" fmla="*/ 307146 w 1857496"/>
              <a:gd name="connsiteY2" fmla="*/ 1004733 h 2292146"/>
              <a:gd name="connsiteX3" fmla="*/ 616428 w 1857496"/>
              <a:gd name="connsiteY3" fmla="*/ 435474 h 2292146"/>
              <a:gd name="connsiteX4" fmla="*/ 729195 w 1857496"/>
              <a:gd name="connsiteY4" fmla="*/ 448 h 2292146"/>
              <a:gd name="connsiteX5" fmla="*/ 1176722 w 1857496"/>
              <a:gd name="connsiteY5" fmla="*/ 359274 h 2292146"/>
              <a:gd name="connsiteX6" fmla="*/ 1364981 w 1857496"/>
              <a:gd name="connsiteY6" fmla="*/ 811992 h 2292146"/>
              <a:gd name="connsiteX7" fmla="*/ 1607028 w 1857496"/>
              <a:gd name="connsiteY7" fmla="*/ 610285 h 2292146"/>
              <a:gd name="connsiteX8" fmla="*/ 1642887 w 1857496"/>
              <a:gd name="connsiteY8" fmla="*/ 865779 h 2292146"/>
              <a:gd name="connsiteX9" fmla="*/ 1844122 w 1857496"/>
              <a:gd name="connsiteY9" fmla="*/ 1521146 h 2292146"/>
              <a:gd name="connsiteX10" fmla="*/ 1284299 w 1857496"/>
              <a:gd name="connsiteY10" fmla="*/ 2241861 h 2292146"/>
              <a:gd name="connsiteX11" fmla="*/ 922501 w 1857496"/>
              <a:gd name="connsiteY11" fmla="*/ 1335870 h 2292146"/>
              <a:gd name="connsiteX12" fmla="*/ 670217 w 1857496"/>
              <a:gd name="connsiteY12" fmla="*/ 2291732 h 2292146"/>
              <a:gd name="connsiteX13" fmla="*/ 40092 w 1857496"/>
              <a:gd name="connsiteY13" fmla="*/ 1552522 h 2292146"/>
              <a:gd name="connsiteX0" fmla="*/ 40092 w 1857496"/>
              <a:gd name="connsiteY0" fmla="*/ 1552522 h 2294419"/>
              <a:gd name="connsiteX1" fmla="*/ 136817 w 1857496"/>
              <a:gd name="connsiteY1" fmla="*/ 946461 h 2294419"/>
              <a:gd name="connsiteX2" fmla="*/ 307146 w 1857496"/>
              <a:gd name="connsiteY2" fmla="*/ 1004733 h 2294419"/>
              <a:gd name="connsiteX3" fmla="*/ 616428 w 1857496"/>
              <a:gd name="connsiteY3" fmla="*/ 435474 h 2294419"/>
              <a:gd name="connsiteX4" fmla="*/ 729195 w 1857496"/>
              <a:gd name="connsiteY4" fmla="*/ 448 h 2294419"/>
              <a:gd name="connsiteX5" fmla="*/ 1176722 w 1857496"/>
              <a:gd name="connsiteY5" fmla="*/ 359274 h 2294419"/>
              <a:gd name="connsiteX6" fmla="*/ 1364981 w 1857496"/>
              <a:gd name="connsiteY6" fmla="*/ 811992 h 2294419"/>
              <a:gd name="connsiteX7" fmla="*/ 1607028 w 1857496"/>
              <a:gd name="connsiteY7" fmla="*/ 610285 h 2294419"/>
              <a:gd name="connsiteX8" fmla="*/ 1642887 w 1857496"/>
              <a:gd name="connsiteY8" fmla="*/ 865779 h 2294419"/>
              <a:gd name="connsiteX9" fmla="*/ 1844122 w 1857496"/>
              <a:gd name="connsiteY9" fmla="*/ 1521146 h 2294419"/>
              <a:gd name="connsiteX10" fmla="*/ 1284299 w 1857496"/>
              <a:gd name="connsiteY10" fmla="*/ 2241861 h 2294419"/>
              <a:gd name="connsiteX11" fmla="*/ 922501 w 1857496"/>
              <a:gd name="connsiteY11" fmla="*/ 1335870 h 2294419"/>
              <a:gd name="connsiteX12" fmla="*/ 644672 w 1857496"/>
              <a:gd name="connsiteY12" fmla="*/ 1796608 h 2294419"/>
              <a:gd name="connsiteX13" fmla="*/ 670217 w 1857496"/>
              <a:gd name="connsiteY13" fmla="*/ 2291732 h 2294419"/>
              <a:gd name="connsiteX14" fmla="*/ 40092 w 1857496"/>
              <a:gd name="connsiteY14" fmla="*/ 1552522 h 2294419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22501 w 1857496"/>
              <a:gd name="connsiteY11" fmla="*/ 1335870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75"/>
              <a:gd name="connsiteX1" fmla="*/ 136817 w 1857496"/>
              <a:gd name="connsiteY1" fmla="*/ 946461 h 2297275"/>
              <a:gd name="connsiteX2" fmla="*/ 307146 w 1857496"/>
              <a:gd name="connsiteY2" fmla="*/ 1004733 h 2297275"/>
              <a:gd name="connsiteX3" fmla="*/ 616428 w 1857496"/>
              <a:gd name="connsiteY3" fmla="*/ 435474 h 2297275"/>
              <a:gd name="connsiteX4" fmla="*/ 729195 w 1857496"/>
              <a:gd name="connsiteY4" fmla="*/ 448 h 2297275"/>
              <a:gd name="connsiteX5" fmla="*/ 1176722 w 1857496"/>
              <a:gd name="connsiteY5" fmla="*/ 359274 h 2297275"/>
              <a:gd name="connsiteX6" fmla="*/ 1364981 w 1857496"/>
              <a:gd name="connsiteY6" fmla="*/ 811992 h 2297275"/>
              <a:gd name="connsiteX7" fmla="*/ 1607028 w 1857496"/>
              <a:gd name="connsiteY7" fmla="*/ 610285 h 2297275"/>
              <a:gd name="connsiteX8" fmla="*/ 1642887 w 1857496"/>
              <a:gd name="connsiteY8" fmla="*/ 865779 h 2297275"/>
              <a:gd name="connsiteX9" fmla="*/ 1844122 w 1857496"/>
              <a:gd name="connsiteY9" fmla="*/ 1521146 h 2297275"/>
              <a:gd name="connsiteX10" fmla="*/ 1284299 w 1857496"/>
              <a:gd name="connsiteY10" fmla="*/ 2241861 h 2297275"/>
              <a:gd name="connsiteX11" fmla="*/ 910172 w 1857496"/>
              <a:gd name="connsiteY11" fmla="*/ 1356418 h 2297275"/>
              <a:gd name="connsiteX12" fmla="*/ 644672 w 1857496"/>
              <a:gd name="connsiteY12" fmla="*/ 1796608 h 2297275"/>
              <a:gd name="connsiteX13" fmla="*/ 670217 w 1857496"/>
              <a:gd name="connsiteY13" fmla="*/ 2291732 h 2297275"/>
              <a:gd name="connsiteX14" fmla="*/ 40092 w 1857496"/>
              <a:gd name="connsiteY14" fmla="*/ 1552522 h 2297275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10172 w 1857496"/>
              <a:gd name="connsiteY11" fmla="*/ 1356418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092 w 1857496"/>
              <a:gd name="connsiteY0" fmla="*/ 1552522 h 2297221"/>
              <a:gd name="connsiteX1" fmla="*/ 136817 w 1857496"/>
              <a:gd name="connsiteY1" fmla="*/ 946461 h 2297221"/>
              <a:gd name="connsiteX2" fmla="*/ 307146 w 1857496"/>
              <a:gd name="connsiteY2" fmla="*/ 1004733 h 2297221"/>
              <a:gd name="connsiteX3" fmla="*/ 616428 w 1857496"/>
              <a:gd name="connsiteY3" fmla="*/ 435474 h 2297221"/>
              <a:gd name="connsiteX4" fmla="*/ 729195 w 1857496"/>
              <a:gd name="connsiteY4" fmla="*/ 448 h 2297221"/>
              <a:gd name="connsiteX5" fmla="*/ 1176722 w 1857496"/>
              <a:gd name="connsiteY5" fmla="*/ 359274 h 2297221"/>
              <a:gd name="connsiteX6" fmla="*/ 1364981 w 1857496"/>
              <a:gd name="connsiteY6" fmla="*/ 811992 h 2297221"/>
              <a:gd name="connsiteX7" fmla="*/ 1607028 w 1857496"/>
              <a:gd name="connsiteY7" fmla="*/ 610285 h 2297221"/>
              <a:gd name="connsiteX8" fmla="*/ 1642887 w 1857496"/>
              <a:gd name="connsiteY8" fmla="*/ 865779 h 2297221"/>
              <a:gd name="connsiteX9" fmla="*/ 1844122 w 1857496"/>
              <a:gd name="connsiteY9" fmla="*/ 1521146 h 2297221"/>
              <a:gd name="connsiteX10" fmla="*/ 1284299 w 1857496"/>
              <a:gd name="connsiteY10" fmla="*/ 2241861 h 2297221"/>
              <a:gd name="connsiteX11" fmla="*/ 926611 w 1857496"/>
              <a:gd name="connsiteY11" fmla="*/ 1339980 h 2297221"/>
              <a:gd name="connsiteX12" fmla="*/ 636452 w 1857496"/>
              <a:gd name="connsiteY12" fmla="*/ 1794554 h 2297221"/>
              <a:gd name="connsiteX13" fmla="*/ 670217 w 1857496"/>
              <a:gd name="connsiteY13" fmla="*/ 2291732 h 2297221"/>
              <a:gd name="connsiteX14" fmla="*/ 40092 w 1857496"/>
              <a:gd name="connsiteY14" fmla="*/ 1552522 h 2297221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926915 w 1857800"/>
              <a:gd name="connsiteY11" fmla="*/ 1339980 h 2287227"/>
              <a:gd name="connsiteX12" fmla="*/ 636756 w 1857800"/>
              <a:gd name="connsiteY12" fmla="*/ 1794554 h 2287227"/>
              <a:gd name="connsiteX13" fmla="*/ 674630 w 1857800"/>
              <a:gd name="connsiteY13" fmla="*/ 2281458 h 2287227"/>
              <a:gd name="connsiteX14" fmla="*/ 40396 w 1857800"/>
              <a:gd name="connsiteY14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12109 w 1857800"/>
              <a:gd name="connsiteY11" fmla="*/ 1747292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6915 w 1857800"/>
              <a:gd name="connsiteY12" fmla="*/ 1339980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84603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57800"/>
              <a:gd name="connsiteY0" fmla="*/ 1552522 h 2287227"/>
              <a:gd name="connsiteX1" fmla="*/ 137121 w 1857800"/>
              <a:gd name="connsiteY1" fmla="*/ 946461 h 2287227"/>
              <a:gd name="connsiteX2" fmla="*/ 307450 w 1857800"/>
              <a:gd name="connsiteY2" fmla="*/ 1004733 h 2287227"/>
              <a:gd name="connsiteX3" fmla="*/ 616732 w 1857800"/>
              <a:gd name="connsiteY3" fmla="*/ 435474 h 2287227"/>
              <a:gd name="connsiteX4" fmla="*/ 729499 w 1857800"/>
              <a:gd name="connsiteY4" fmla="*/ 448 h 2287227"/>
              <a:gd name="connsiteX5" fmla="*/ 1177026 w 1857800"/>
              <a:gd name="connsiteY5" fmla="*/ 359274 h 2287227"/>
              <a:gd name="connsiteX6" fmla="*/ 1365285 w 1857800"/>
              <a:gd name="connsiteY6" fmla="*/ 811992 h 2287227"/>
              <a:gd name="connsiteX7" fmla="*/ 1607332 w 1857800"/>
              <a:gd name="connsiteY7" fmla="*/ 610285 h 2287227"/>
              <a:gd name="connsiteX8" fmla="*/ 1643191 w 1857800"/>
              <a:gd name="connsiteY8" fmla="*/ 865779 h 2287227"/>
              <a:gd name="connsiteX9" fmla="*/ 1844426 w 1857800"/>
              <a:gd name="connsiteY9" fmla="*/ 1521146 h 2287227"/>
              <a:gd name="connsiteX10" fmla="*/ 1257890 w 1857800"/>
              <a:gd name="connsiteY10" fmla="*/ 2241861 h 2287227"/>
              <a:gd name="connsiteX11" fmla="*/ 1222383 w 1857800"/>
              <a:gd name="connsiteY11" fmla="*/ 1753457 h 2287227"/>
              <a:gd name="connsiteX12" fmla="*/ 924860 w 1857800"/>
              <a:gd name="connsiteY12" fmla="*/ 1354364 h 2287227"/>
              <a:gd name="connsiteX13" fmla="*/ 636756 w 1857800"/>
              <a:gd name="connsiteY13" fmla="*/ 1794554 h 2287227"/>
              <a:gd name="connsiteX14" fmla="*/ 674630 w 1857800"/>
              <a:gd name="connsiteY14" fmla="*/ 2281458 h 2287227"/>
              <a:gd name="connsiteX15" fmla="*/ 40396 w 1857800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15107"/>
              <a:gd name="connsiteY0" fmla="*/ 1552522 h 2287227"/>
              <a:gd name="connsiteX1" fmla="*/ 137121 w 1815107"/>
              <a:gd name="connsiteY1" fmla="*/ 946461 h 2287227"/>
              <a:gd name="connsiteX2" fmla="*/ 307450 w 1815107"/>
              <a:gd name="connsiteY2" fmla="*/ 1004733 h 2287227"/>
              <a:gd name="connsiteX3" fmla="*/ 616732 w 1815107"/>
              <a:gd name="connsiteY3" fmla="*/ 435474 h 2287227"/>
              <a:gd name="connsiteX4" fmla="*/ 729499 w 1815107"/>
              <a:gd name="connsiteY4" fmla="*/ 448 h 2287227"/>
              <a:gd name="connsiteX5" fmla="*/ 1177026 w 1815107"/>
              <a:gd name="connsiteY5" fmla="*/ 359274 h 2287227"/>
              <a:gd name="connsiteX6" fmla="*/ 1365285 w 1815107"/>
              <a:gd name="connsiteY6" fmla="*/ 811992 h 2287227"/>
              <a:gd name="connsiteX7" fmla="*/ 1607332 w 1815107"/>
              <a:gd name="connsiteY7" fmla="*/ 610285 h 2287227"/>
              <a:gd name="connsiteX8" fmla="*/ 1643191 w 1815107"/>
              <a:gd name="connsiteY8" fmla="*/ 865779 h 2287227"/>
              <a:gd name="connsiteX9" fmla="*/ 1799220 w 1815107"/>
              <a:gd name="connsiteY9" fmla="*/ 1558133 h 2287227"/>
              <a:gd name="connsiteX10" fmla="*/ 1257890 w 1815107"/>
              <a:gd name="connsiteY10" fmla="*/ 2241861 h 2287227"/>
              <a:gd name="connsiteX11" fmla="*/ 1222383 w 1815107"/>
              <a:gd name="connsiteY11" fmla="*/ 1753457 h 2287227"/>
              <a:gd name="connsiteX12" fmla="*/ 924860 w 1815107"/>
              <a:gd name="connsiteY12" fmla="*/ 1354364 h 2287227"/>
              <a:gd name="connsiteX13" fmla="*/ 636756 w 1815107"/>
              <a:gd name="connsiteY13" fmla="*/ 1794554 h 2287227"/>
              <a:gd name="connsiteX14" fmla="*/ 674630 w 1815107"/>
              <a:gd name="connsiteY14" fmla="*/ 2281458 h 2287227"/>
              <a:gd name="connsiteX15" fmla="*/ 40396 w 1815107"/>
              <a:gd name="connsiteY15" fmla="*/ 1552522 h 2287227"/>
              <a:gd name="connsiteX0" fmla="*/ 40396 w 1803665"/>
              <a:gd name="connsiteY0" fmla="*/ 1552522 h 2287227"/>
              <a:gd name="connsiteX1" fmla="*/ 137121 w 1803665"/>
              <a:gd name="connsiteY1" fmla="*/ 946461 h 2287227"/>
              <a:gd name="connsiteX2" fmla="*/ 307450 w 1803665"/>
              <a:gd name="connsiteY2" fmla="*/ 1004733 h 2287227"/>
              <a:gd name="connsiteX3" fmla="*/ 616732 w 1803665"/>
              <a:gd name="connsiteY3" fmla="*/ 435474 h 2287227"/>
              <a:gd name="connsiteX4" fmla="*/ 729499 w 1803665"/>
              <a:gd name="connsiteY4" fmla="*/ 448 h 2287227"/>
              <a:gd name="connsiteX5" fmla="*/ 1177026 w 1803665"/>
              <a:gd name="connsiteY5" fmla="*/ 359274 h 2287227"/>
              <a:gd name="connsiteX6" fmla="*/ 1365285 w 1803665"/>
              <a:gd name="connsiteY6" fmla="*/ 811992 h 2287227"/>
              <a:gd name="connsiteX7" fmla="*/ 1607332 w 1803665"/>
              <a:gd name="connsiteY7" fmla="*/ 610285 h 2287227"/>
              <a:gd name="connsiteX8" fmla="*/ 1643191 w 1803665"/>
              <a:gd name="connsiteY8" fmla="*/ 865779 h 2287227"/>
              <a:gd name="connsiteX9" fmla="*/ 1799220 w 1803665"/>
              <a:gd name="connsiteY9" fmla="*/ 1558133 h 2287227"/>
              <a:gd name="connsiteX10" fmla="*/ 1257890 w 1803665"/>
              <a:gd name="connsiteY10" fmla="*/ 2241861 h 2287227"/>
              <a:gd name="connsiteX11" fmla="*/ 1222383 w 1803665"/>
              <a:gd name="connsiteY11" fmla="*/ 1753457 h 2287227"/>
              <a:gd name="connsiteX12" fmla="*/ 924860 w 1803665"/>
              <a:gd name="connsiteY12" fmla="*/ 1354364 h 2287227"/>
              <a:gd name="connsiteX13" fmla="*/ 636756 w 1803665"/>
              <a:gd name="connsiteY13" fmla="*/ 1794554 h 2287227"/>
              <a:gd name="connsiteX14" fmla="*/ 674630 w 1803665"/>
              <a:gd name="connsiteY14" fmla="*/ 2281458 h 2287227"/>
              <a:gd name="connsiteX15" fmla="*/ 40396 w 1803665"/>
              <a:gd name="connsiteY15" fmla="*/ 1552522 h 2287227"/>
              <a:gd name="connsiteX0" fmla="*/ 40396 w 1800471"/>
              <a:gd name="connsiteY0" fmla="*/ 1552522 h 2287227"/>
              <a:gd name="connsiteX1" fmla="*/ 137121 w 1800471"/>
              <a:gd name="connsiteY1" fmla="*/ 946461 h 2287227"/>
              <a:gd name="connsiteX2" fmla="*/ 307450 w 1800471"/>
              <a:gd name="connsiteY2" fmla="*/ 1004733 h 2287227"/>
              <a:gd name="connsiteX3" fmla="*/ 616732 w 1800471"/>
              <a:gd name="connsiteY3" fmla="*/ 435474 h 2287227"/>
              <a:gd name="connsiteX4" fmla="*/ 729499 w 1800471"/>
              <a:gd name="connsiteY4" fmla="*/ 448 h 2287227"/>
              <a:gd name="connsiteX5" fmla="*/ 1177026 w 1800471"/>
              <a:gd name="connsiteY5" fmla="*/ 359274 h 2287227"/>
              <a:gd name="connsiteX6" fmla="*/ 1365285 w 1800471"/>
              <a:gd name="connsiteY6" fmla="*/ 811992 h 2287227"/>
              <a:gd name="connsiteX7" fmla="*/ 1607332 w 1800471"/>
              <a:gd name="connsiteY7" fmla="*/ 610285 h 2287227"/>
              <a:gd name="connsiteX8" fmla="*/ 1643191 w 1800471"/>
              <a:gd name="connsiteY8" fmla="*/ 865779 h 2287227"/>
              <a:gd name="connsiteX9" fmla="*/ 1799220 w 1800471"/>
              <a:gd name="connsiteY9" fmla="*/ 1558133 h 2287227"/>
              <a:gd name="connsiteX10" fmla="*/ 1257890 w 1800471"/>
              <a:gd name="connsiteY10" fmla="*/ 2241861 h 2287227"/>
              <a:gd name="connsiteX11" fmla="*/ 1222383 w 1800471"/>
              <a:gd name="connsiteY11" fmla="*/ 1753457 h 2287227"/>
              <a:gd name="connsiteX12" fmla="*/ 924860 w 1800471"/>
              <a:gd name="connsiteY12" fmla="*/ 1354364 h 2287227"/>
              <a:gd name="connsiteX13" fmla="*/ 636756 w 1800471"/>
              <a:gd name="connsiteY13" fmla="*/ 1794554 h 2287227"/>
              <a:gd name="connsiteX14" fmla="*/ 674630 w 1800471"/>
              <a:gd name="connsiteY14" fmla="*/ 2281458 h 2287227"/>
              <a:gd name="connsiteX15" fmla="*/ 40396 w 1800471"/>
              <a:gd name="connsiteY15" fmla="*/ 1552522 h 2287227"/>
              <a:gd name="connsiteX0" fmla="*/ 40396 w 1808639"/>
              <a:gd name="connsiteY0" fmla="*/ 1552522 h 2287227"/>
              <a:gd name="connsiteX1" fmla="*/ 137121 w 1808639"/>
              <a:gd name="connsiteY1" fmla="*/ 946461 h 2287227"/>
              <a:gd name="connsiteX2" fmla="*/ 307450 w 1808639"/>
              <a:gd name="connsiteY2" fmla="*/ 1004733 h 2287227"/>
              <a:gd name="connsiteX3" fmla="*/ 616732 w 1808639"/>
              <a:gd name="connsiteY3" fmla="*/ 435474 h 2287227"/>
              <a:gd name="connsiteX4" fmla="*/ 729499 w 1808639"/>
              <a:gd name="connsiteY4" fmla="*/ 448 h 2287227"/>
              <a:gd name="connsiteX5" fmla="*/ 1177026 w 1808639"/>
              <a:gd name="connsiteY5" fmla="*/ 359274 h 2287227"/>
              <a:gd name="connsiteX6" fmla="*/ 1365285 w 1808639"/>
              <a:gd name="connsiteY6" fmla="*/ 811992 h 2287227"/>
              <a:gd name="connsiteX7" fmla="*/ 1607332 w 1808639"/>
              <a:gd name="connsiteY7" fmla="*/ 610285 h 2287227"/>
              <a:gd name="connsiteX8" fmla="*/ 1643191 w 1808639"/>
              <a:gd name="connsiteY8" fmla="*/ 865779 h 2287227"/>
              <a:gd name="connsiteX9" fmla="*/ 1807440 w 1808639"/>
              <a:gd name="connsiteY9" fmla="*/ 1558133 h 2287227"/>
              <a:gd name="connsiteX10" fmla="*/ 1257890 w 1808639"/>
              <a:gd name="connsiteY10" fmla="*/ 2241861 h 2287227"/>
              <a:gd name="connsiteX11" fmla="*/ 1222383 w 1808639"/>
              <a:gd name="connsiteY11" fmla="*/ 1753457 h 2287227"/>
              <a:gd name="connsiteX12" fmla="*/ 924860 w 1808639"/>
              <a:gd name="connsiteY12" fmla="*/ 1354364 h 2287227"/>
              <a:gd name="connsiteX13" fmla="*/ 636756 w 1808639"/>
              <a:gd name="connsiteY13" fmla="*/ 1794554 h 2287227"/>
              <a:gd name="connsiteX14" fmla="*/ 674630 w 1808639"/>
              <a:gd name="connsiteY14" fmla="*/ 2281458 h 2287227"/>
              <a:gd name="connsiteX15" fmla="*/ 40396 w 1808639"/>
              <a:gd name="connsiteY15" fmla="*/ 1552522 h 2287227"/>
              <a:gd name="connsiteX0" fmla="*/ 40396 w 1808113"/>
              <a:gd name="connsiteY0" fmla="*/ 1552522 h 2287227"/>
              <a:gd name="connsiteX1" fmla="*/ 137121 w 1808113"/>
              <a:gd name="connsiteY1" fmla="*/ 946461 h 2287227"/>
              <a:gd name="connsiteX2" fmla="*/ 307450 w 1808113"/>
              <a:gd name="connsiteY2" fmla="*/ 1004733 h 2287227"/>
              <a:gd name="connsiteX3" fmla="*/ 616732 w 1808113"/>
              <a:gd name="connsiteY3" fmla="*/ 435474 h 2287227"/>
              <a:gd name="connsiteX4" fmla="*/ 729499 w 1808113"/>
              <a:gd name="connsiteY4" fmla="*/ 448 h 2287227"/>
              <a:gd name="connsiteX5" fmla="*/ 1177026 w 1808113"/>
              <a:gd name="connsiteY5" fmla="*/ 359274 h 2287227"/>
              <a:gd name="connsiteX6" fmla="*/ 1365285 w 1808113"/>
              <a:gd name="connsiteY6" fmla="*/ 811992 h 2287227"/>
              <a:gd name="connsiteX7" fmla="*/ 1607332 w 1808113"/>
              <a:gd name="connsiteY7" fmla="*/ 610285 h 2287227"/>
              <a:gd name="connsiteX8" fmla="*/ 1643191 w 1808113"/>
              <a:gd name="connsiteY8" fmla="*/ 865779 h 2287227"/>
              <a:gd name="connsiteX9" fmla="*/ 1807440 w 1808113"/>
              <a:gd name="connsiteY9" fmla="*/ 1558133 h 2287227"/>
              <a:gd name="connsiteX10" fmla="*/ 1257890 w 1808113"/>
              <a:gd name="connsiteY10" fmla="*/ 2241861 h 2287227"/>
              <a:gd name="connsiteX11" fmla="*/ 1222383 w 1808113"/>
              <a:gd name="connsiteY11" fmla="*/ 1753457 h 2287227"/>
              <a:gd name="connsiteX12" fmla="*/ 924860 w 1808113"/>
              <a:gd name="connsiteY12" fmla="*/ 1354364 h 2287227"/>
              <a:gd name="connsiteX13" fmla="*/ 636756 w 1808113"/>
              <a:gd name="connsiteY13" fmla="*/ 1794554 h 2287227"/>
              <a:gd name="connsiteX14" fmla="*/ 674630 w 1808113"/>
              <a:gd name="connsiteY14" fmla="*/ 2281458 h 2287227"/>
              <a:gd name="connsiteX15" fmla="*/ 40396 w 1808113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43191 w 1807440"/>
              <a:gd name="connsiteY8" fmla="*/ 865779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07332 w 1807440"/>
              <a:gd name="connsiteY7" fmla="*/ 610285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9935 w 1807440"/>
              <a:gd name="connsiteY7" fmla="*/ 595901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2522 h 2287227"/>
              <a:gd name="connsiteX1" fmla="*/ 137121 w 1807440"/>
              <a:gd name="connsiteY1" fmla="*/ 946461 h 2287227"/>
              <a:gd name="connsiteX2" fmla="*/ 307450 w 1807440"/>
              <a:gd name="connsiteY2" fmla="*/ 1004733 h 2287227"/>
              <a:gd name="connsiteX3" fmla="*/ 616732 w 1807440"/>
              <a:gd name="connsiteY3" fmla="*/ 435474 h 2287227"/>
              <a:gd name="connsiteX4" fmla="*/ 729499 w 1807440"/>
              <a:gd name="connsiteY4" fmla="*/ 448 h 2287227"/>
              <a:gd name="connsiteX5" fmla="*/ 1177026 w 1807440"/>
              <a:gd name="connsiteY5" fmla="*/ 359274 h 2287227"/>
              <a:gd name="connsiteX6" fmla="*/ 1365285 w 1807440"/>
              <a:gd name="connsiteY6" fmla="*/ 811992 h 2287227"/>
              <a:gd name="connsiteX7" fmla="*/ 1623770 w 1807440"/>
              <a:gd name="connsiteY7" fmla="*/ 618504 h 2287227"/>
              <a:gd name="connsiteX8" fmla="*/ 1626752 w 1807440"/>
              <a:gd name="connsiteY8" fmla="*/ 859615 h 2287227"/>
              <a:gd name="connsiteX9" fmla="*/ 1807440 w 1807440"/>
              <a:gd name="connsiteY9" fmla="*/ 1558133 h 2287227"/>
              <a:gd name="connsiteX10" fmla="*/ 1257890 w 1807440"/>
              <a:gd name="connsiteY10" fmla="*/ 2241861 h 2287227"/>
              <a:gd name="connsiteX11" fmla="*/ 1222383 w 1807440"/>
              <a:gd name="connsiteY11" fmla="*/ 1753457 h 2287227"/>
              <a:gd name="connsiteX12" fmla="*/ 924860 w 1807440"/>
              <a:gd name="connsiteY12" fmla="*/ 1354364 h 2287227"/>
              <a:gd name="connsiteX13" fmla="*/ 636756 w 1807440"/>
              <a:gd name="connsiteY13" fmla="*/ 1794554 h 2287227"/>
              <a:gd name="connsiteX14" fmla="*/ 674630 w 1807440"/>
              <a:gd name="connsiteY14" fmla="*/ 2281458 h 2287227"/>
              <a:gd name="connsiteX15" fmla="*/ 40396 w 1807440"/>
              <a:gd name="connsiteY15" fmla="*/ 1552522 h 2287227"/>
              <a:gd name="connsiteX0" fmla="*/ 40396 w 1807440"/>
              <a:gd name="connsiteY0" fmla="*/ 1556624 h 2291329"/>
              <a:gd name="connsiteX1" fmla="*/ 137121 w 1807440"/>
              <a:gd name="connsiteY1" fmla="*/ 950563 h 2291329"/>
              <a:gd name="connsiteX2" fmla="*/ 307450 w 1807440"/>
              <a:gd name="connsiteY2" fmla="*/ 1008835 h 2291329"/>
              <a:gd name="connsiteX3" fmla="*/ 616732 w 1807440"/>
              <a:gd name="connsiteY3" fmla="*/ 439576 h 2291329"/>
              <a:gd name="connsiteX4" fmla="*/ 651415 w 1807440"/>
              <a:gd name="connsiteY4" fmla="*/ 440 h 2291329"/>
              <a:gd name="connsiteX5" fmla="*/ 1177026 w 1807440"/>
              <a:gd name="connsiteY5" fmla="*/ 363376 h 2291329"/>
              <a:gd name="connsiteX6" fmla="*/ 1365285 w 1807440"/>
              <a:gd name="connsiteY6" fmla="*/ 816094 h 2291329"/>
              <a:gd name="connsiteX7" fmla="*/ 1623770 w 1807440"/>
              <a:gd name="connsiteY7" fmla="*/ 622606 h 2291329"/>
              <a:gd name="connsiteX8" fmla="*/ 1626752 w 1807440"/>
              <a:gd name="connsiteY8" fmla="*/ 863717 h 2291329"/>
              <a:gd name="connsiteX9" fmla="*/ 1807440 w 1807440"/>
              <a:gd name="connsiteY9" fmla="*/ 1562235 h 2291329"/>
              <a:gd name="connsiteX10" fmla="*/ 1257890 w 1807440"/>
              <a:gd name="connsiteY10" fmla="*/ 2245963 h 2291329"/>
              <a:gd name="connsiteX11" fmla="*/ 1222383 w 1807440"/>
              <a:gd name="connsiteY11" fmla="*/ 1757559 h 2291329"/>
              <a:gd name="connsiteX12" fmla="*/ 924860 w 1807440"/>
              <a:gd name="connsiteY12" fmla="*/ 1358466 h 2291329"/>
              <a:gd name="connsiteX13" fmla="*/ 636756 w 1807440"/>
              <a:gd name="connsiteY13" fmla="*/ 1798656 h 2291329"/>
              <a:gd name="connsiteX14" fmla="*/ 674630 w 1807440"/>
              <a:gd name="connsiteY14" fmla="*/ 2285560 h 2291329"/>
              <a:gd name="connsiteX15" fmla="*/ 40396 w 1807440"/>
              <a:gd name="connsiteY15" fmla="*/ 1556624 h 2291329"/>
              <a:gd name="connsiteX0" fmla="*/ 40396 w 1807440"/>
              <a:gd name="connsiteY0" fmla="*/ 1556864 h 2291569"/>
              <a:gd name="connsiteX1" fmla="*/ 137121 w 1807440"/>
              <a:gd name="connsiteY1" fmla="*/ 950803 h 2291569"/>
              <a:gd name="connsiteX2" fmla="*/ 307450 w 1807440"/>
              <a:gd name="connsiteY2" fmla="*/ 1009075 h 2291569"/>
              <a:gd name="connsiteX3" fmla="*/ 616732 w 1807440"/>
              <a:gd name="connsiteY3" fmla="*/ 439816 h 2291569"/>
              <a:gd name="connsiteX4" fmla="*/ 651415 w 1807440"/>
              <a:gd name="connsiteY4" fmla="*/ 680 h 2291569"/>
              <a:gd name="connsiteX5" fmla="*/ 1172917 w 1807440"/>
              <a:gd name="connsiteY5" fmla="*/ 347177 h 2291569"/>
              <a:gd name="connsiteX6" fmla="*/ 1365285 w 1807440"/>
              <a:gd name="connsiteY6" fmla="*/ 816334 h 2291569"/>
              <a:gd name="connsiteX7" fmla="*/ 1623770 w 1807440"/>
              <a:gd name="connsiteY7" fmla="*/ 622846 h 2291569"/>
              <a:gd name="connsiteX8" fmla="*/ 1626752 w 1807440"/>
              <a:gd name="connsiteY8" fmla="*/ 863957 h 2291569"/>
              <a:gd name="connsiteX9" fmla="*/ 1807440 w 1807440"/>
              <a:gd name="connsiteY9" fmla="*/ 1562475 h 2291569"/>
              <a:gd name="connsiteX10" fmla="*/ 1257890 w 1807440"/>
              <a:gd name="connsiteY10" fmla="*/ 2246203 h 2291569"/>
              <a:gd name="connsiteX11" fmla="*/ 1222383 w 1807440"/>
              <a:gd name="connsiteY11" fmla="*/ 1757799 h 2291569"/>
              <a:gd name="connsiteX12" fmla="*/ 924860 w 1807440"/>
              <a:gd name="connsiteY12" fmla="*/ 1358706 h 2291569"/>
              <a:gd name="connsiteX13" fmla="*/ 636756 w 1807440"/>
              <a:gd name="connsiteY13" fmla="*/ 1798896 h 2291569"/>
              <a:gd name="connsiteX14" fmla="*/ 674630 w 1807440"/>
              <a:gd name="connsiteY14" fmla="*/ 2285800 h 2291569"/>
              <a:gd name="connsiteX15" fmla="*/ 40396 w 1807440"/>
              <a:gd name="connsiteY15" fmla="*/ 1556864 h 2291569"/>
              <a:gd name="connsiteX0" fmla="*/ 40396 w 1807440"/>
              <a:gd name="connsiteY0" fmla="*/ 1556933 h 2291638"/>
              <a:gd name="connsiteX1" fmla="*/ 137121 w 1807440"/>
              <a:gd name="connsiteY1" fmla="*/ 950872 h 2291638"/>
              <a:gd name="connsiteX2" fmla="*/ 307450 w 1807440"/>
              <a:gd name="connsiteY2" fmla="*/ 1009144 h 2291638"/>
              <a:gd name="connsiteX3" fmla="*/ 616732 w 1807440"/>
              <a:gd name="connsiteY3" fmla="*/ 439885 h 2291638"/>
              <a:gd name="connsiteX4" fmla="*/ 651415 w 1807440"/>
              <a:gd name="connsiteY4" fmla="*/ 749 h 2291638"/>
              <a:gd name="connsiteX5" fmla="*/ 1172917 w 1807440"/>
              <a:gd name="connsiteY5" fmla="*/ 347246 h 2291638"/>
              <a:gd name="connsiteX6" fmla="*/ 1365285 w 1807440"/>
              <a:gd name="connsiteY6" fmla="*/ 816403 h 2291638"/>
              <a:gd name="connsiteX7" fmla="*/ 1623770 w 1807440"/>
              <a:gd name="connsiteY7" fmla="*/ 622915 h 2291638"/>
              <a:gd name="connsiteX8" fmla="*/ 1626752 w 1807440"/>
              <a:gd name="connsiteY8" fmla="*/ 864026 h 2291638"/>
              <a:gd name="connsiteX9" fmla="*/ 1807440 w 1807440"/>
              <a:gd name="connsiteY9" fmla="*/ 1562544 h 2291638"/>
              <a:gd name="connsiteX10" fmla="*/ 1257890 w 1807440"/>
              <a:gd name="connsiteY10" fmla="*/ 2246272 h 2291638"/>
              <a:gd name="connsiteX11" fmla="*/ 1222383 w 1807440"/>
              <a:gd name="connsiteY11" fmla="*/ 1757868 h 2291638"/>
              <a:gd name="connsiteX12" fmla="*/ 924860 w 1807440"/>
              <a:gd name="connsiteY12" fmla="*/ 1358775 h 2291638"/>
              <a:gd name="connsiteX13" fmla="*/ 636756 w 1807440"/>
              <a:gd name="connsiteY13" fmla="*/ 1798965 h 2291638"/>
              <a:gd name="connsiteX14" fmla="*/ 674630 w 1807440"/>
              <a:gd name="connsiteY14" fmla="*/ 2285869 h 2291638"/>
              <a:gd name="connsiteX15" fmla="*/ 40396 w 1807440"/>
              <a:gd name="connsiteY15" fmla="*/ 1556933 h 2291638"/>
              <a:gd name="connsiteX0" fmla="*/ 40396 w 1807440"/>
              <a:gd name="connsiteY0" fmla="*/ 1563078 h 2297783"/>
              <a:gd name="connsiteX1" fmla="*/ 137121 w 1807440"/>
              <a:gd name="connsiteY1" fmla="*/ 957017 h 2297783"/>
              <a:gd name="connsiteX2" fmla="*/ 307450 w 1807440"/>
              <a:gd name="connsiteY2" fmla="*/ 1015289 h 2297783"/>
              <a:gd name="connsiteX3" fmla="*/ 616732 w 1807440"/>
              <a:gd name="connsiteY3" fmla="*/ 446030 h 2297783"/>
              <a:gd name="connsiteX4" fmla="*/ 647306 w 1807440"/>
              <a:gd name="connsiteY4" fmla="*/ 730 h 2297783"/>
              <a:gd name="connsiteX5" fmla="*/ 1172917 w 1807440"/>
              <a:gd name="connsiteY5" fmla="*/ 353391 h 2297783"/>
              <a:gd name="connsiteX6" fmla="*/ 1365285 w 1807440"/>
              <a:gd name="connsiteY6" fmla="*/ 822548 h 2297783"/>
              <a:gd name="connsiteX7" fmla="*/ 1623770 w 1807440"/>
              <a:gd name="connsiteY7" fmla="*/ 629060 h 2297783"/>
              <a:gd name="connsiteX8" fmla="*/ 1626752 w 1807440"/>
              <a:gd name="connsiteY8" fmla="*/ 870171 h 2297783"/>
              <a:gd name="connsiteX9" fmla="*/ 1807440 w 1807440"/>
              <a:gd name="connsiteY9" fmla="*/ 1568689 h 2297783"/>
              <a:gd name="connsiteX10" fmla="*/ 1257890 w 1807440"/>
              <a:gd name="connsiteY10" fmla="*/ 2252417 h 2297783"/>
              <a:gd name="connsiteX11" fmla="*/ 1222383 w 1807440"/>
              <a:gd name="connsiteY11" fmla="*/ 1764013 h 2297783"/>
              <a:gd name="connsiteX12" fmla="*/ 924860 w 1807440"/>
              <a:gd name="connsiteY12" fmla="*/ 1364920 h 2297783"/>
              <a:gd name="connsiteX13" fmla="*/ 636756 w 1807440"/>
              <a:gd name="connsiteY13" fmla="*/ 1805110 h 2297783"/>
              <a:gd name="connsiteX14" fmla="*/ 674630 w 1807440"/>
              <a:gd name="connsiteY14" fmla="*/ 2292014 h 2297783"/>
              <a:gd name="connsiteX15" fmla="*/ 40396 w 1807440"/>
              <a:gd name="connsiteY15" fmla="*/ 1563078 h 2297783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47306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307450 w 1807440"/>
              <a:gd name="connsiteY2" fmla="*/ 1021225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78682 w 1807440"/>
              <a:gd name="connsiteY2" fmla="*/ 1045883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8408 w 1807440"/>
              <a:gd name="connsiteY2" fmla="*/ 1049992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40396 w 1807440"/>
              <a:gd name="connsiteY0" fmla="*/ 1569014 h 2303719"/>
              <a:gd name="connsiteX1" fmla="*/ 137121 w 1807440"/>
              <a:gd name="connsiteY1" fmla="*/ 962953 h 2303719"/>
              <a:gd name="connsiteX2" fmla="*/ 260188 w 1807440"/>
              <a:gd name="connsiteY2" fmla="*/ 1052047 h 2303719"/>
              <a:gd name="connsiteX3" fmla="*/ 616732 w 1807440"/>
              <a:gd name="connsiteY3" fmla="*/ 451966 h 2303719"/>
              <a:gd name="connsiteX4" fmla="*/ 634977 w 1807440"/>
              <a:gd name="connsiteY4" fmla="*/ 6666 h 2303719"/>
              <a:gd name="connsiteX5" fmla="*/ 1172917 w 1807440"/>
              <a:gd name="connsiteY5" fmla="*/ 359327 h 2303719"/>
              <a:gd name="connsiteX6" fmla="*/ 1365285 w 1807440"/>
              <a:gd name="connsiteY6" fmla="*/ 828484 h 2303719"/>
              <a:gd name="connsiteX7" fmla="*/ 1623770 w 1807440"/>
              <a:gd name="connsiteY7" fmla="*/ 634996 h 2303719"/>
              <a:gd name="connsiteX8" fmla="*/ 1626752 w 1807440"/>
              <a:gd name="connsiteY8" fmla="*/ 876107 h 2303719"/>
              <a:gd name="connsiteX9" fmla="*/ 1807440 w 1807440"/>
              <a:gd name="connsiteY9" fmla="*/ 1574625 h 2303719"/>
              <a:gd name="connsiteX10" fmla="*/ 1257890 w 1807440"/>
              <a:gd name="connsiteY10" fmla="*/ 2258353 h 2303719"/>
              <a:gd name="connsiteX11" fmla="*/ 1222383 w 1807440"/>
              <a:gd name="connsiteY11" fmla="*/ 1769949 h 2303719"/>
              <a:gd name="connsiteX12" fmla="*/ 924860 w 1807440"/>
              <a:gd name="connsiteY12" fmla="*/ 1370856 h 2303719"/>
              <a:gd name="connsiteX13" fmla="*/ 636756 w 1807440"/>
              <a:gd name="connsiteY13" fmla="*/ 1811046 h 2303719"/>
              <a:gd name="connsiteX14" fmla="*/ 674630 w 1807440"/>
              <a:gd name="connsiteY14" fmla="*/ 2297950 h 2303719"/>
              <a:gd name="connsiteX15" fmla="*/ 40396 w 1807440"/>
              <a:gd name="connsiteY15" fmla="*/ 1569014 h 2303719"/>
              <a:gd name="connsiteX0" fmla="*/ 50800 w 1780857"/>
              <a:gd name="connsiteY0" fmla="*/ 1862855 h 2303719"/>
              <a:gd name="connsiteX1" fmla="*/ 110538 w 1780857"/>
              <a:gd name="connsiteY1" fmla="*/ 962953 h 2303719"/>
              <a:gd name="connsiteX2" fmla="*/ 233605 w 1780857"/>
              <a:gd name="connsiteY2" fmla="*/ 1052047 h 2303719"/>
              <a:gd name="connsiteX3" fmla="*/ 590149 w 1780857"/>
              <a:gd name="connsiteY3" fmla="*/ 451966 h 2303719"/>
              <a:gd name="connsiteX4" fmla="*/ 608394 w 1780857"/>
              <a:gd name="connsiteY4" fmla="*/ 6666 h 2303719"/>
              <a:gd name="connsiteX5" fmla="*/ 1146334 w 1780857"/>
              <a:gd name="connsiteY5" fmla="*/ 359327 h 2303719"/>
              <a:gd name="connsiteX6" fmla="*/ 1338702 w 1780857"/>
              <a:gd name="connsiteY6" fmla="*/ 828484 h 2303719"/>
              <a:gd name="connsiteX7" fmla="*/ 1597187 w 1780857"/>
              <a:gd name="connsiteY7" fmla="*/ 634996 h 2303719"/>
              <a:gd name="connsiteX8" fmla="*/ 1600169 w 1780857"/>
              <a:gd name="connsiteY8" fmla="*/ 876107 h 2303719"/>
              <a:gd name="connsiteX9" fmla="*/ 1780857 w 1780857"/>
              <a:gd name="connsiteY9" fmla="*/ 1574625 h 2303719"/>
              <a:gd name="connsiteX10" fmla="*/ 1231307 w 1780857"/>
              <a:gd name="connsiteY10" fmla="*/ 2258353 h 2303719"/>
              <a:gd name="connsiteX11" fmla="*/ 1195800 w 1780857"/>
              <a:gd name="connsiteY11" fmla="*/ 1769949 h 2303719"/>
              <a:gd name="connsiteX12" fmla="*/ 898277 w 1780857"/>
              <a:gd name="connsiteY12" fmla="*/ 1370856 h 2303719"/>
              <a:gd name="connsiteX13" fmla="*/ 610173 w 1780857"/>
              <a:gd name="connsiteY13" fmla="*/ 1811046 h 2303719"/>
              <a:gd name="connsiteX14" fmla="*/ 648047 w 1780857"/>
              <a:gd name="connsiteY14" fmla="*/ 2297950 h 2303719"/>
              <a:gd name="connsiteX15" fmla="*/ 50800 w 1780857"/>
              <a:gd name="connsiteY15" fmla="*/ 1862855 h 2303719"/>
              <a:gd name="connsiteX0" fmla="*/ 65197 w 1795254"/>
              <a:gd name="connsiteY0" fmla="*/ 1862855 h 2303719"/>
              <a:gd name="connsiteX1" fmla="*/ 124935 w 1795254"/>
              <a:gd name="connsiteY1" fmla="*/ 962953 h 2303719"/>
              <a:gd name="connsiteX2" fmla="*/ 248002 w 1795254"/>
              <a:gd name="connsiteY2" fmla="*/ 1052047 h 2303719"/>
              <a:gd name="connsiteX3" fmla="*/ 604546 w 1795254"/>
              <a:gd name="connsiteY3" fmla="*/ 451966 h 2303719"/>
              <a:gd name="connsiteX4" fmla="*/ 622791 w 1795254"/>
              <a:gd name="connsiteY4" fmla="*/ 6666 h 2303719"/>
              <a:gd name="connsiteX5" fmla="*/ 1160731 w 1795254"/>
              <a:gd name="connsiteY5" fmla="*/ 359327 h 2303719"/>
              <a:gd name="connsiteX6" fmla="*/ 1353099 w 1795254"/>
              <a:gd name="connsiteY6" fmla="*/ 828484 h 2303719"/>
              <a:gd name="connsiteX7" fmla="*/ 1611584 w 1795254"/>
              <a:gd name="connsiteY7" fmla="*/ 634996 h 2303719"/>
              <a:gd name="connsiteX8" fmla="*/ 1614566 w 1795254"/>
              <a:gd name="connsiteY8" fmla="*/ 876107 h 2303719"/>
              <a:gd name="connsiteX9" fmla="*/ 1795254 w 1795254"/>
              <a:gd name="connsiteY9" fmla="*/ 1574625 h 2303719"/>
              <a:gd name="connsiteX10" fmla="*/ 1245704 w 1795254"/>
              <a:gd name="connsiteY10" fmla="*/ 2258353 h 2303719"/>
              <a:gd name="connsiteX11" fmla="*/ 1210197 w 1795254"/>
              <a:gd name="connsiteY11" fmla="*/ 1769949 h 2303719"/>
              <a:gd name="connsiteX12" fmla="*/ 912674 w 1795254"/>
              <a:gd name="connsiteY12" fmla="*/ 1370856 h 2303719"/>
              <a:gd name="connsiteX13" fmla="*/ 624570 w 1795254"/>
              <a:gd name="connsiteY13" fmla="*/ 1811046 h 2303719"/>
              <a:gd name="connsiteX14" fmla="*/ 662444 w 1795254"/>
              <a:gd name="connsiteY14" fmla="*/ 2297950 h 2303719"/>
              <a:gd name="connsiteX15" fmla="*/ 65197 w 1795254"/>
              <a:gd name="connsiteY15" fmla="*/ 1862855 h 2303719"/>
              <a:gd name="connsiteX0" fmla="*/ 70749 w 1784367"/>
              <a:gd name="connsiteY0" fmla="*/ 1854636 h 2303719"/>
              <a:gd name="connsiteX1" fmla="*/ 114048 w 1784367"/>
              <a:gd name="connsiteY1" fmla="*/ 962953 h 2303719"/>
              <a:gd name="connsiteX2" fmla="*/ 237115 w 1784367"/>
              <a:gd name="connsiteY2" fmla="*/ 1052047 h 2303719"/>
              <a:gd name="connsiteX3" fmla="*/ 593659 w 1784367"/>
              <a:gd name="connsiteY3" fmla="*/ 451966 h 2303719"/>
              <a:gd name="connsiteX4" fmla="*/ 611904 w 1784367"/>
              <a:gd name="connsiteY4" fmla="*/ 6666 h 2303719"/>
              <a:gd name="connsiteX5" fmla="*/ 1149844 w 1784367"/>
              <a:gd name="connsiteY5" fmla="*/ 359327 h 2303719"/>
              <a:gd name="connsiteX6" fmla="*/ 1342212 w 1784367"/>
              <a:gd name="connsiteY6" fmla="*/ 828484 h 2303719"/>
              <a:gd name="connsiteX7" fmla="*/ 1600697 w 1784367"/>
              <a:gd name="connsiteY7" fmla="*/ 634996 h 2303719"/>
              <a:gd name="connsiteX8" fmla="*/ 1603679 w 1784367"/>
              <a:gd name="connsiteY8" fmla="*/ 876107 h 2303719"/>
              <a:gd name="connsiteX9" fmla="*/ 1784367 w 1784367"/>
              <a:gd name="connsiteY9" fmla="*/ 1574625 h 2303719"/>
              <a:gd name="connsiteX10" fmla="*/ 1234817 w 1784367"/>
              <a:gd name="connsiteY10" fmla="*/ 2258353 h 2303719"/>
              <a:gd name="connsiteX11" fmla="*/ 1199310 w 1784367"/>
              <a:gd name="connsiteY11" fmla="*/ 1769949 h 2303719"/>
              <a:gd name="connsiteX12" fmla="*/ 901787 w 1784367"/>
              <a:gd name="connsiteY12" fmla="*/ 1370856 h 2303719"/>
              <a:gd name="connsiteX13" fmla="*/ 613683 w 1784367"/>
              <a:gd name="connsiteY13" fmla="*/ 1811046 h 2303719"/>
              <a:gd name="connsiteX14" fmla="*/ 651557 w 1784367"/>
              <a:gd name="connsiteY14" fmla="*/ 2297950 h 2303719"/>
              <a:gd name="connsiteX15" fmla="*/ 70749 w 1784367"/>
              <a:gd name="connsiteY15" fmla="*/ 1854636 h 2303719"/>
              <a:gd name="connsiteX0" fmla="*/ 83189 w 1796807"/>
              <a:gd name="connsiteY0" fmla="*/ 1854636 h 2303719"/>
              <a:gd name="connsiteX1" fmla="*/ 126488 w 1796807"/>
              <a:gd name="connsiteY1" fmla="*/ 962953 h 2303719"/>
              <a:gd name="connsiteX2" fmla="*/ 249555 w 1796807"/>
              <a:gd name="connsiteY2" fmla="*/ 1052047 h 2303719"/>
              <a:gd name="connsiteX3" fmla="*/ 606099 w 1796807"/>
              <a:gd name="connsiteY3" fmla="*/ 451966 h 2303719"/>
              <a:gd name="connsiteX4" fmla="*/ 624344 w 1796807"/>
              <a:gd name="connsiteY4" fmla="*/ 6666 h 2303719"/>
              <a:gd name="connsiteX5" fmla="*/ 1162284 w 1796807"/>
              <a:gd name="connsiteY5" fmla="*/ 359327 h 2303719"/>
              <a:gd name="connsiteX6" fmla="*/ 1354652 w 1796807"/>
              <a:gd name="connsiteY6" fmla="*/ 828484 h 2303719"/>
              <a:gd name="connsiteX7" fmla="*/ 1613137 w 1796807"/>
              <a:gd name="connsiteY7" fmla="*/ 634996 h 2303719"/>
              <a:gd name="connsiteX8" fmla="*/ 1616119 w 1796807"/>
              <a:gd name="connsiteY8" fmla="*/ 876107 h 2303719"/>
              <a:gd name="connsiteX9" fmla="*/ 1796807 w 1796807"/>
              <a:gd name="connsiteY9" fmla="*/ 1574625 h 2303719"/>
              <a:gd name="connsiteX10" fmla="*/ 1247257 w 1796807"/>
              <a:gd name="connsiteY10" fmla="*/ 2258353 h 2303719"/>
              <a:gd name="connsiteX11" fmla="*/ 1211750 w 1796807"/>
              <a:gd name="connsiteY11" fmla="*/ 1769949 h 2303719"/>
              <a:gd name="connsiteX12" fmla="*/ 914227 w 1796807"/>
              <a:gd name="connsiteY12" fmla="*/ 1370856 h 2303719"/>
              <a:gd name="connsiteX13" fmla="*/ 626123 w 1796807"/>
              <a:gd name="connsiteY13" fmla="*/ 1811046 h 2303719"/>
              <a:gd name="connsiteX14" fmla="*/ 663997 w 1796807"/>
              <a:gd name="connsiteY14" fmla="*/ 2297950 h 2303719"/>
              <a:gd name="connsiteX15" fmla="*/ 83189 w 1796807"/>
              <a:gd name="connsiteY15" fmla="*/ 1854636 h 2303719"/>
              <a:gd name="connsiteX0" fmla="*/ 93035 w 1806653"/>
              <a:gd name="connsiteY0" fmla="*/ 1854636 h 2303719"/>
              <a:gd name="connsiteX1" fmla="*/ 136334 w 1806653"/>
              <a:gd name="connsiteY1" fmla="*/ 962953 h 2303719"/>
              <a:gd name="connsiteX2" fmla="*/ 259401 w 1806653"/>
              <a:gd name="connsiteY2" fmla="*/ 1052047 h 2303719"/>
              <a:gd name="connsiteX3" fmla="*/ 615945 w 1806653"/>
              <a:gd name="connsiteY3" fmla="*/ 451966 h 2303719"/>
              <a:gd name="connsiteX4" fmla="*/ 634190 w 1806653"/>
              <a:gd name="connsiteY4" fmla="*/ 6666 h 2303719"/>
              <a:gd name="connsiteX5" fmla="*/ 1172130 w 1806653"/>
              <a:gd name="connsiteY5" fmla="*/ 359327 h 2303719"/>
              <a:gd name="connsiteX6" fmla="*/ 1364498 w 1806653"/>
              <a:gd name="connsiteY6" fmla="*/ 828484 h 2303719"/>
              <a:gd name="connsiteX7" fmla="*/ 1622983 w 1806653"/>
              <a:gd name="connsiteY7" fmla="*/ 634996 h 2303719"/>
              <a:gd name="connsiteX8" fmla="*/ 1625965 w 1806653"/>
              <a:gd name="connsiteY8" fmla="*/ 876107 h 2303719"/>
              <a:gd name="connsiteX9" fmla="*/ 1806653 w 1806653"/>
              <a:gd name="connsiteY9" fmla="*/ 1574625 h 2303719"/>
              <a:gd name="connsiteX10" fmla="*/ 1257103 w 1806653"/>
              <a:gd name="connsiteY10" fmla="*/ 2258353 h 2303719"/>
              <a:gd name="connsiteX11" fmla="*/ 1221596 w 1806653"/>
              <a:gd name="connsiteY11" fmla="*/ 1769949 h 2303719"/>
              <a:gd name="connsiteX12" fmla="*/ 924073 w 1806653"/>
              <a:gd name="connsiteY12" fmla="*/ 1370856 h 2303719"/>
              <a:gd name="connsiteX13" fmla="*/ 635969 w 1806653"/>
              <a:gd name="connsiteY13" fmla="*/ 1811046 h 2303719"/>
              <a:gd name="connsiteX14" fmla="*/ 673843 w 1806653"/>
              <a:gd name="connsiteY14" fmla="*/ 2297950 h 2303719"/>
              <a:gd name="connsiteX15" fmla="*/ 93035 w 1806653"/>
              <a:gd name="connsiteY15" fmla="*/ 1854636 h 23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6653" h="2303719">
                <a:moveTo>
                  <a:pt x="93035" y="1854636"/>
                </a:moveTo>
                <a:cubicBezTo>
                  <a:pt x="-80797" y="1531450"/>
                  <a:pt x="21484" y="1221632"/>
                  <a:pt x="136334" y="962953"/>
                </a:cubicBezTo>
                <a:cubicBezTo>
                  <a:pt x="164408" y="834302"/>
                  <a:pt x="185329" y="1236429"/>
                  <a:pt x="259401" y="1052047"/>
                </a:cubicBezTo>
                <a:cubicBezTo>
                  <a:pt x="247434" y="959783"/>
                  <a:pt x="496288" y="674828"/>
                  <a:pt x="615945" y="451966"/>
                </a:cubicBezTo>
                <a:cubicBezTo>
                  <a:pt x="721219" y="157185"/>
                  <a:pt x="625741" y="59093"/>
                  <a:pt x="634190" y="6666"/>
                </a:cubicBezTo>
                <a:cubicBezTo>
                  <a:pt x="642639" y="-45761"/>
                  <a:pt x="1071771" y="224065"/>
                  <a:pt x="1172130" y="359327"/>
                </a:cubicBezTo>
                <a:cubicBezTo>
                  <a:pt x="1284818" y="469931"/>
                  <a:pt x="1315939" y="732861"/>
                  <a:pt x="1364498" y="828484"/>
                </a:cubicBezTo>
                <a:cubicBezTo>
                  <a:pt x="1413057" y="924107"/>
                  <a:pt x="1368196" y="704302"/>
                  <a:pt x="1622983" y="634996"/>
                </a:cubicBezTo>
                <a:cubicBezTo>
                  <a:pt x="1651738" y="656102"/>
                  <a:pt x="1615217" y="687310"/>
                  <a:pt x="1625965" y="876107"/>
                </a:cubicBezTo>
                <a:cubicBezTo>
                  <a:pt x="1696304" y="1038191"/>
                  <a:pt x="1801594" y="1260844"/>
                  <a:pt x="1806653" y="1574625"/>
                </a:cubicBezTo>
                <a:cubicBezTo>
                  <a:pt x="1782943" y="1785664"/>
                  <a:pt x="1652904" y="2127852"/>
                  <a:pt x="1257103" y="2258353"/>
                </a:cubicBezTo>
                <a:cubicBezTo>
                  <a:pt x="1151032" y="2251180"/>
                  <a:pt x="1400391" y="2088759"/>
                  <a:pt x="1221596" y="1769949"/>
                </a:cubicBezTo>
                <a:cubicBezTo>
                  <a:pt x="1213351" y="1722377"/>
                  <a:pt x="997020" y="1386609"/>
                  <a:pt x="924073" y="1370856"/>
                </a:cubicBezTo>
                <a:cubicBezTo>
                  <a:pt x="851126" y="1355103"/>
                  <a:pt x="867059" y="1546939"/>
                  <a:pt x="635969" y="1811046"/>
                </a:cubicBezTo>
                <a:cubicBezTo>
                  <a:pt x="456248" y="2188168"/>
                  <a:pt x="799949" y="2335891"/>
                  <a:pt x="673843" y="2297950"/>
                </a:cubicBezTo>
                <a:cubicBezTo>
                  <a:pt x="594104" y="2274594"/>
                  <a:pt x="266867" y="2177822"/>
                  <a:pt x="93035" y="1854636"/>
                </a:cubicBezTo>
                <a:close/>
              </a:path>
            </a:pathLst>
          </a:custGeom>
          <a:gradFill>
            <a:gsLst>
              <a:gs pos="100000">
                <a:srgbClr val="C00000">
                  <a:alpha val="85000"/>
                </a:srgbClr>
              </a:gs>
              <a:gs pos="73000">
                <a:srgbClr val="C40000">
                  <a:alpha val="90000"/>
                </a:srgbClr>
              </a:gs>
              <a:gs pos="50000">
                <a:srgbClr val="FF2F2F">
                  <a:alpha val="90000"/>
                </a:srgbClr>
              </a:gs>
              <a:gs pos="0">
                <a:srgbClr val="FFB9B9">
                  <a:alpha val="90000"/>
                </a:srgbClr>
              </a:gs>
            </a:gsLst>
            <a:lin ang="5400000" scaled="1"/>
          </a:gradFill>
          <a:ln>
            <a:noFill/>
          </a:ln>
          <a:effectLst>
            <a:glow rad="635000">
              <a:srgbClr val="FF0000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字幕">
            <a:extLst>
              <a:ext uri="{FF2B5EF4-FFF2-40B4-BE49-F238E27FC236}">
                <a16:creationId xmlns:a16="http://schemas.microsoft.com/office/drawing/2014/main" id="{1AED7B1C-EB0E-40E2-8210-52ADF4129EFC}"/>
              </a:ext>
            </a:extLst>
          </p:cNvPr>
          <p:cNvSpPr txBox="1"/>
          <p:nvPr/>
        </p:nvSpPr>
        <p:spPr>
          <a:xfrm>
            <a:off x="4771673" y="6257970"/>
            <a:ext cx="2643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闪耀整个黑夜</a:t>
            </a:r>
          </a:p>
        </p:txBody>
      </p:sp>
    </p:spTree>
    <p:extLst>
      <p:ext uri="{BB962C8B-B14F-4D97-AF65-F5344CB8AC3E}">
        <p14:creationId xmlns:p14="http://schemas.microsoft.com/office/powerpoint/2010/main" val="361727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50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autoRev="1" fill="remov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autoRev="1" fill="remove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500" autoRev="1" fill="remove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autoRev="1" fill="remove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50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50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50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autoRev="1" fill="remove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50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autoRev="1" fill="remove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" dur="50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3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autoRev="1" fill="remov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autoRev="1" fill="remove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8" dur="500" autoRev="1" fill="remove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autoRev="1" fill="remove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50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autoRev="1" fill="remov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autoRev="1" fill="remove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8" dur="500" autoRev="1" fill="remove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autoRev="1" fill="remove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" dur="50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3" dur="500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7" dur="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8" dur="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53" presetClass="exit" presetSubtype="32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" dur="6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6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53" presetClass="exit" presetSubtype="32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0" dur="6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2" dur="6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53" presetClass="exit" presetSubtype="32" repeatCount="indefinite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6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6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32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6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6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3" presetClass="exit" presetSubtype="32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6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6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3" presetClass="exit" presetSubtype="32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6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0" dur="6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7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2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7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2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7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2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7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2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7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7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2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2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7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2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2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53" presetClass="exit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7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64" presetClass="path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4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6" presetID="64" presetClass="path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4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8" presetID="64" presetClass="path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4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0" presetID="64" presetClass="path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5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2" presetID="64" presetClass="path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5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4" presetID="64" presetClass="path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5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6" presetID="53" presetClass="exit" presetSubtype="32" fill="hold" grpId="3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7" dur="25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25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9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53" presetClass="exit" presetSubtype="32" fill="hold" grpId="3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2" dur="25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5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4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53" presetClass="exit" presetSubtype="32" fill="hold" grpId="3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7" dur="25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25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9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53" presetClass="exit" presetSubtype="32" fill="hold" grpId="3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2" dur="25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25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4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53" presetClass="exit" presetSubtype="32" fill="hold" grpId="3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7" dur="25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25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9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53" presetClass="exit" presetSubtype="32" fill="hold" grpId="3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2" dur="25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25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4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8" grpId="0" animBg="1"/>
      <p:bldP spid="29" grpId="0" animBg="1"/>
      <p:bldP spid="46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11" grpId="0" animBg="1"/>
      <p:bldP spid="132" grpId="0" animBg="1"/>
      <p:bldP spid="132" grpId="1" animBg="1"/>
      <p:bldP spid="132" grpId="2" animBg="1"/>
      <p:bldP spid="132" grpId="3" animBg="1"/>
      <p:bldP spid="133" grpId="0" animBg="1"/>
      <p:bldP spid="133" grpId="1" animBg="1"/>
      <p:bldP spid="133" grpId="2" animBg="1"/>
      <p:bldP spid="133" grpId="3" animBg="1"/>
      <p:bldP spid="134" grpId="0" animBg="1"/>
      <p:bldP spid="134" grpId="1" animBg="1"/>
      <p:bldP spid="134" grpId="2" animBg="1"/>
      <p:bldP spid="134" grpId="3" animBg="1"/>
      <p:bldP spid="135" grpId="0" animBg="1"/>
      <p:bldP spid="135" grpId="1" animBg="1"/>
      <p:bldP spid="135" grpId="2" animBg="1"/>
      <p:bldP spid="135" grpId="3" animBg="1"/>
      <p:bldP spid="136" grpId="0" animBg="1"/>
      <p:bldP spid="136" grpId="1" animBg="1"/>
      <p:bldP spid="136" grpId="2" animBg="1"/>
      <p:bldP spid="136" grpId="3" animBg="1"/>
      <p:bldP spid="137" grpId="0" animBg="1"/>
      <p:bldP spid="137" grpId="1" animBg="1"/>
      <p:bldP spid="137" grpId="2" animBg="1"/>
      <p:bldP spid="137" grpId="3" animBg="1"/>
      <p:bldP spid="10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雨牧-点">
            <a:extLst>
              <a:ext uri="{FF2B5EF4-FFF2-40B4-BE49-F238E27FC236}">
                <a16:creationId xmlns:a16="http://schemas.microsoft.com/office/drawing/2014/main" id="{002EA9C4-146E-4E7D-BAE6-9282359D94EF}"/>
              </a:ext>
            </a:extLst>
          </p:cNvPr>
          <p:cNvSpPr txBox="1"/>
          <p:nvPr/>
        </p:nvSpPr>
        <p:spPr>
          <a:xfrm>
            <a:off x="5741693" y="2318268"/>
            <a:ext cx="266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pc="-1000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endParaRPr lang="zh-CN" altLang="en-US" sz="4000" spc="-100000" dirty="0"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4" name="字幕">
            <a:extLst>
              <a:ext uri="{FF2B5EF4-FFF2-40B4-BE49-F238E27FC236}">
                <a16:creationId xmlns:a16="http://schemas.microsoft.com/office/drawing/2014/main" id="{1209EF5C-9E14-491C-8880-E18336C67A7A}"/>
              </a:ext>
            </a:extLst>
          </p:cNvPr>
          <p:cNvSpPr txBox="1"/>
          <p:nvPr/>
        </p:nvSpPr>
        <p:spPr>
          <a:xfrm>
            <a:off x="4771673" y="6257970"/>
            <a:ext cx="2643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听说</a:t>
            </a:r>
          </a:p>
        </p:txBody>
      </p:sp>
      <p:sp>
        <p:nvSpPr>
          <p:cNvPr id="5" name="雨牧-外圈圆">
            <a:extLst>
              <a:ext uri="{FF2B5EF4-FFF2-40B4-BE49-F238E27FC236}">
                <a16:creationId xmlns:a16="http://schemas.microsoft.com/office/drawing/2014/main" id="{73E6FB85-C228-4217-8ACE-5752EDD3DFA6}"/>
              </a:ext>
            </a:extLst>
          </p:cNvPr>
          <p:cNvSpPr/>
          <p:nvPr/>
        </p:nvSpPr>
        <p:spPr>
          <a:xfrm rot="3224131">
            <a:off x="4063026" y="4470059"/>
            <a:ext cx="458977" cy="216258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雨牧-点">
            <a:extLst>
              <a:ext uri="{FF2B5EF4-FFF2-40B4-BE49-F238E27FC236}">
                <a16:creationId xmlns:a16="http://schemas.microsoft.com/office/drawing/2014/main" id="{B8E1004B-0713-4F7C-AD6D-12773428D1F7}"/>
              </a:ext>
            </a:extLst>
          </p:cNvPr>
          <p:cNvSpPr txBox="1"/>
          <p:nvPr/>
        </p:nvSpPr>
        <p:spPr>
          <a:xfrm>
            <a:off x="4030780" y="4491242"/>
            <a:ext cx="26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00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endParaRPr lang="zh-CN" altLang="en-US" spc="-100000" dirty="0"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7" name="雨牧-点">
            <a:extLst>
              <a:ext uri="{FF2B5EF4-FFF2-40B4-BE49-F238E27FC236}">
                <a16:creationId xmlns:a16="http://schemas.microsoft.com/office/drawing/2014/main" id="{E8B2A215-B0B4-47DF-93B2-BD5320060259}"/>
              </a:ext>
            </a:extLst>
          </p:cNvPr>
          <p:cNvSpPr txBox="1"/>
          <p:nvPr/>
        </p:nvSpPr>
        <p:spPr>
          <a:xfrm>
            <a:off x="4032944" y="4494523"/>
            <a:ext cx="26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00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endParaRPr lang="zh-CN" altLang="en-US" spc="-100000" dirty="0"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8" name="雨牧-外圈圆">
            <a:extLst>
              <a:ext uri="{FF2B5EF4-FFF2-40B4-BE49-F238E27FC236}">
                <a16:creationId xmlns:a16="http://schemas.microsoft.com/office/drawing/2014/main" id="{DBA5DCA2-8744-485C-8BD9-B0FAE6D5B096}"/>
              </a:ext>
            </a:extLst>
          </p:cNvPr>
          <p:cNvSpPr/>
          <p:nvPr/>
        </p:nvSpPr>
        <p:spPr>
          <a:xfrm rot="19085299">
            <a:off x="9610599" y="1651030"/>
            <a:ext cx="458977" cy="216258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雨牧-点">
            <a:extLst>
              <a:ext uri="{FF2B5EF4-FFF2-40B4-BE49-F238E27FC236}">
                <a16:creationId xmlns:a16="http://schemas.microsoft.com/office/drawing/2014/main" id="{122484BA-FDAF-4E5A-B506-1870C78C7390}"/>
              </a:ext>
            </a:extLst>
          </p:cNvPr>
          <p:cNvSpPr txBox="1"/>
          <p:nvPr/>
        </p:nvSpPr>
        <p:spPr>
          <a:xfrm>
            <a:off x="9727692" y="1624102"/>
            <a:ext cx="26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pc="-1000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endParaRPr lang="zh-CN" altLang="en-US" sz="1200" spc="-100000" dirty="0"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14" name="雨牧-点">
            <a:extLst>
              <a:ext uri="{FF2B5EF4-FFF2-40B4-BE49-F238E27FC236}">
                <a16:creationId xmlns:a16="http://schemas.microsoft.com/office/drawing/2014/main" id="{BC3B2111-AABF-4E19-834D-A782CC8E57DC}"/>
              </a:ext>
            </a:extLst>
          </p:cNvPr>
          <p:cNvSpPr txBox="1"/>
          <p:nvPr/>
        </p:nvSpPr>
        <p:spPr>
          <a:xfrm>
            <a:off x="9727692" y="1624102"/>
            <a:ext cx="26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pc="-1000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endParaRPr lang="zh-CN" altLang="en-US" sz="1200" spc="-100000" dirty="0"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15" name="雨牧-点">
            <a:extLst>
              <a:ext uri="{FF2B5EF4-FFF2-40B4-BE49-F238E27FC236}">
                <a16:creationId xmlns:a16="http://schemas.microsoft.com/office/drawing/2014/main" id="{25FC6468-D614-4405-BA6F-1B8BDB9F0C14}"/>
              </a:ext>
            </a:extLst>
          </p:cNvPr>
          <p:cNvSpPr txBox="1"/>
          <p:nvPr/>
        </p:nvSpPr>
        <p:spPr>
          <a:xfrm>
            <a:off x="9726881" y="1625723"/>
            <a:ext cx="26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pc="-1000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endParaRPr lang="zh-CN" altLang="en-US" sz="1200" spc="-100000" dirty="0"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</p:txBody>
      </p:sp>
      <p:sp>
        <p:nvSpPr>
          <p:cNvPr id="16" name="雨牧-外圈圆">
            <a:extLst>
              <a:ext uri="{FF2B5EF4-FFF2-40B4-BE49-F238E27FC236}">
                <a16:creationId xmlns:a16="http://schemas.microsoft.com/office/drawing/2014/main" id="{7FCD4555-B238-4A3D-9107-AF51370F7BF4}"/>
              </a:ext>
            </a:extLst>
          </p:cNvPr>
          <p:cNvSpPr/>
          <p:nvPr/>
        </p:nvSpPr>
        <p:spPr>
          <a:xfrm>
            <a:off x="5867210" y="452029"/>
            <a:ext cx="458977" cy="216258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字幕">
            <a:extLst>
              <a:ext uri="{FF2B5EF4-FFF2-40B4-BE49-F238E27FC236}">
                <a16:creationId xmlns:a16="http://schemas.microsoft.com/office/drawing/2014/main" id="{7A2DC23A-18E0-4AFA-89B0-6541FEB627C8}"/>
              </a:ext>
            </a:extLst>
          </p:cNvPr>
          <p:cNvSpPr txBox="1"/>
          <p:nvPr/>
        </p:nvSpPr>
        <p:spPr>
          <a:xfrm>
            <a:off x="3029386" y="6262950"/>
            <a:ext cx="607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你要在一滴水里，找到浩瀚的海洋</a:t>
            </a:r>
          </a:p>
        </p:txBody>
      </p:sp>
      <p:cxnSp>
        <p:nvCxnSpPr>
          <p:cNvPr id="18" name="雨牧-直线">
            <a:extLst>
              <a:ext uri="{FF2B5EF4-FFF2-40B4-BE49-F238E27FC236}">
                <a16:creationId xmlns:a16="http://schemas.microsoft.com/office/drawing/2014/main" id="{6A712C79-62F8-41C5-85A3-0EDB01EBC65E}"/>
              </a:ext>
            </a:extLst>
          </p:cNvPr>
          <p:cNvCxnSpPr>
            <a:cxnSpLocks/>
          </p:cNvCxnSpPr>
          <p:nvPr/>
        </p:nvCxnSpPr>
        <p:spPr>
          <a:xfrm>
            <a:off x="6052489" y="395904"/>
            <a:ext cx="0" cy="119031"/>
          </a:xfrm>
          <a:prstGeom prst="line">
            <a:avLst/>
          </a:prstGeom>
          <a:ln w="95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雨牧-直线">
            <a:extLst>
              <a:ext uri="{FF2B5EF4-FFF2-40B4-BE49-F238E27FC236}">
                <a16:creationId xmlns:a16="http://schemas.microsoft.com/office/drawing/2014/main" id="{71A18733-AADE-4CE2-A98D-4E604349EEAB}"/>
              </a:ext>
            </a:extLst>
          </p:cNvPr>
          <p:cNvCxnSpPr>
            <a:cxnSpLocks/>
          </p:cNvCxnSpPr>
          <p:nvPr/>
        </p:nvCxnSpPr>
        <p:spPr>
          <a:xfrm>
            <a:off x="6088011" y="429231"/>
            <a:ext cx="0" cy="119031"/>
          </a:xfrm>
          <a:prstGeom prst="line">
            <a:avLst/>
          </a:prstGeom>
          <a:ln w="95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雨牧-直线">
            <a:extLst>
              <a:ext uri="{FF2B5EF4-FFF2-40B4-BE49-F238E27FC236}">
                <a16:creationId xmlns:a16="http://schemas.microsoft.com/office/drawing/2014/main" id="{11FBB00F-3040-45F0-A029-E0A0654F8544}"/>
              </a:ext>
            </a:extLst>
          </p:cNvPr>
          <p:cNvCxnSpPr>
            <a:cxnSpLocks/>
          </p:cNvCxnSpPr>
          <p:nvPr/>
        </p:nvCxnSpPr>
        <p:spPr>
          <a:xfrm>
            <a:off x="6123533" y="395904"/>
            <a:ext cx="0" cy="119031"/>
          </a:xfrm>
          <a:prstGeom prst="line">
            <a:avLst/>
          </a:prstGeom>
          <a:ln w="952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雨牧-实心圆">
            <a:extLst>
              <a:ext uri="{FF2B5EF4-FFF2-40B4-BE49-F238E27FC236}">
                <a16:creationId xmlns:a16="http://schemas.microsoft.com/office/drawing/2014/main" id="{137F1B9D-B5D9-4C20-B936-00BE8C7E330D}"/>
              </a:ext>
            </a:extLst>
          </p:cNvPr>
          <p:cNvSpPr/>
          <p:nvPr/>
        </p:nvSpPr>
        <p:spPr>
          <a:xfrm>
            <a:off x="6035249" y="24447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转场">
            <a:hlinkClick r:id="" action="ppaction://media"/>
            <a:extLst>
              <a:ext uri="{FF2B5EF4-FFF2-40B4-BE49-F238E27FC236}">
                <a16:creationId xmlns:a16="http://schemas.microsoft.com/office/drawing/2014/main" id="{0507EE7E-A654-410E-9855-F4ACAD8907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70094" y="61912"/>
            <a:ext cx="487363" cy="487363"/>
          </a:xfrm>
          <a:prstGeom prst="rect">
            <a:avLst/>
          </a:prstGeom>
        </p:spPr>
      </p:pic>
      <p:pic>
        <p:nvPicPr>
          <p:cNvPr id="22" name="转场">
            <a:hlinkClick r:id="" action="ppaction://media"/>
            <a:extLst>
              <a:ext uri="{FF2B5EF4-FFF2-40B4-BE49-F238E27FC236}">
                <a16:creationId xmlns:a16="http://schemas.microsoft.com/office/drawing/2014/main" id="{855C2944-2397-4568-AB9C-E27E1ED5DC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00574" y="781050"/>
            <a:ext cx="487363" cy="487363"/>
          </a:xfrm>
          <a:prstGeom prst="rect">
            <a:avLst/>
          </a:prstGeom>
        </p:spPr>
      </p:pic>
      <p:pic>
        <p:nvPicPr>
          <p:cNvPr id="23" name="转场">
            <a:hlinkClick r:id="" action="ppaction://media"/>
            <a:extLst>
              <a:ext uri="{FF2B5EF4-FFF2-40B4-BE49-F238E27FC236}">
                <a16:creationId xmlns:a16="http://schemas.microsoft.com/office/drawing/2014/main" id="{02426474-B0A2-49B4-862B-D5BE8EC960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00574" y="155761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0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7" presetClass="path" presetSubtype="0" decel="1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"/>
                                  </p:iterate>
                                  <p:childTnLst>
                                    <p:animMotion origin="layout" path="M -0.00039 -0.00069 C -0.00039 -0.04259 -0.0595 -0.13912 -0.1487 -0.15277 C -0.23789 -0.16643 -0.35482 -0.03796 -0.34648 0.04815 C -0.31055 0.25301 0.11094 -0.34398 0.17852 -0.22569 C 0.25182 -0.08958 -0.15104 0.27176 -0.12734 0.28287 " pathEditMode="relative" rAng="0" ptsTypes="AAAAA">
                                      <p:cBhvr>
                                        <p:cTn id="11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215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path" presetSubtype="0" fill="hold" grpId="1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30"/>
                                  </p:iterate>
                                  <p:childTnLst>
                                    <p:animMotion origin="layout" path="M 3.54167E-6 -0.00023 C -0.02565 0.02685 -0.16328 0.23496 -0.20495 0.16898 C -0.24636 0.10278 -0.29115 -0.25926 -0.24961 -0.39352 C -0.19167 -0.65139 0.4401 -0.46157 0.46627 -0.4243 " pathEditMode="relative" rAng="0" ptsTypes="AAAA">
                                      <p:cBhvr>
                                        <p:cTn id="3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-1722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0" presetClass="path" presetSubtype="0" fill="hold" grpId="1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30"/>
                                  </p:iterate>
                                  <p:childTnLst>
                                    <p:animMotion origin="layout" path="M -0.00039 -0.00024 C -0.01537 0.02106 -0.01654 0.0199 -0.07227 0.09143 C -0.12748 0.16273 -0.21732 0.17754 -0.24493 0.13588 C -0.27253 0.09398 -0.24362 -0.05556 -0.23763 -0.15926 C -0.23216 -0.26366 -0.28347 -0.39005 -0.26524 -0.46436 C -0.23334 -0.58588 -0.15196 -0.47431 -0.03607 -0.48102 C 0.01836 -0.49584 0.16432 -0.55209 0.23984 -0.53125 C 0.31497 -0.51042 0.39843 -0.44561 0.46549 -0.42547 " pathEditMode="relative" rAng="0" ptsTypes="AAAAAAAA">
                                      <p:cBhvr>
                                        <p:cTn id="3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57" y="-1881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mediacall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73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2" nodeType="withEffect">
                                  <p:stCondLst>
                                    <p:cond delay="56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2" nodeType="withEffect">
                                  <p:stCondLst>
                                    <p:cond delay="56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5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5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0" presetClass="path" presetSubtype="0" fill="hold" grpId="1" nodeType="withEffect">
                                  <p:stCondLst>
                                    <p:cond delay="5700"/>
                                  </p:stCondLst>
                                  <p:iterate type="lt">
                                    <p:tmPct val="60"/>
                                  </p:iterate>
                                  <p:childTnLst>
                                    <p:animMotion origin="layout" path="M -3.95833E-6 -4.44444E-6 C 0.04909 0.09098 0.04388 0.34561 0.00183 0.47338 C -0.04036 0.60116 -0.2177 0.71088 -0.30885 0.62593 L -0.30885 -0.17662 " pathEditMode="relative" rAng="0" ptsTypes="AAAA">
                                      <p:cBhvr>
                                        <p:cTn id="59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98" y="23958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0" presetClass="path" presetSubtype="0" fill="hold" grpId="1" nodeType="withEffect">
                                  <p:stCondLst>
                                    <p:cond delay="5750"/>
                                  </p:stCondLst>
                                  <p:iterate type="lt">
                                    <p:tmPct val="60"/>
                                  </p:iterate>
                                  <p:childTnLst>
                                    <p:animMotion origin="layout" path="M -0.00013 -4.44444E-6 C 0.04896 0.09098 0.04375 0.34561 0.0017 0.47338 C -0.04049 0.60116 -0.2164 0.70811 -0.30898 0.62593 C -0.30833 0.53311 -0.34257 0.44283 -0.34192 0.35024 C -0.34531 0.25162 -0.28724 0.12084 -0.27734 0.03357 C -0.26757 -0.0537 -0.3125 -0.14166 -0.30898 -0.17662 " pathEditMode="relative" rAng="0" ptsTypes="AAAAAA">
                                      <p:cBhvr>
                                        <p:cTn id="6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39" y="2391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58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0" presetClass="path" presetSubtype="0" fill="hold" grpId="1" nodeType="withEffect">
                                  <p:stCondLst>
                                    <p:cond delay="5800"/>
                                  </p:stCondLst>
                                  <p:iterate type="lt">
                                    <p:tmPct val="60"/>
                                  </p:iterate>
                                  <p:childTnLst>
                                    <p:animMotion origin="layout" path="M -0.00026 -0.00024 C 0.04883 0.09074 0.04362 0.34537 0.00157 0.47314 C -0.04062 0.60092 -0.21471 0.70671 -0.30898 0.62569 C -0.30911 0.53287 -0.27005 0.44097 -0.27018 0.34838 C -0.26796 0.2493 -0.3345 0.11736 -0.34088 0.02986 C -0.34739 -0.05741 -0.30677 -0.14237 -0.30898 -0.17662 " pathEditMode="relative" rAng="0" ptsTypes="AAAAAA">
                                      <p:cBhvr>
                                        <p:cTn id="73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13" y="2388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mediacall" presetSubtype="0" fill="hold" nodeType="withEffect">
                                  <p:stCondLst>
                                    <p:cond delay="8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" dur="73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2" nodeType="withEffect">
                                  <p:stCondLst>
                                    <p:cond delay="87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2" nodeType="withEffect">
                                  <p:stCondLst>
                                    <p:cond delay="87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2" nodeType="withEffect">
                                  <p:stCondLst>
                                    <p:cond delay="87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8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86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866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867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3" grpId="0"/>
      <p:bldP spid="3" grpId="1"/>
      <p:bldP spid="3" grpId="2"/>
      <p:bldP spid="4" grpId="0"/>
      <p:bldP spid="5" grpId="0" animBg="1"/>
      <p:bldP spid="5" grpId="1" animBg="1"/>
      <p:bldP spid="6" grpId="0"/>
      <p:bldP spid="6" grpId="1"/>
      <p:bldP spid="6" grpId="2"/>
      <p:bldP spid="7" grpId="0"/>
      <p:bldP spid="7" grpId="1"/>
      <p:bldP spid="7" grpId="2"/>
      <p:bldP spid="8" grpId="0" animBg="1"/>
      <p:bldP spid="8" grpId="1" animBg="1"/>
      <p:bldP spid="13" grpId="0"/>
      <p:bldP spid="13" grpId="1"/>
      <p:bldP spid="13" grpId="2"/>
      <p:bldP spid="14" grpId="0"/>
      <p:bldP spid="14" grpId="1"/>
      <p:bldP spid="14" grpId="2"/>
      <p:bldP spid="15" grpId="0"/>
      <p:bldP spid="15" grpId="1"/>
      <p:bldP spid="15" grpId="2"/>
      <p:bldP spid="16" grpId="0" animBg="1"/>
      <p:bldP spid="16" grpId="1" animBg="1"/>
      <p:bldP spid="17" grpId="0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雨牧-实心圆">
            <a:extLst>
              <a:ext uri="{FF2B5EF4-FFF2-40B4-BE49-F238E27FC236}">
                <a16:creationId xmlns:a16="http://schemas.microsoft.com/office/drawing/2014/main" id="{174299A3-D476-410A-BE0D-F2400262124D}"/>
              </a:ext>
            </a:extLst>
          </p:cNvPr>
          <p:cNvSpPr/>
          <p:nvPr/>
        </p:nvSpPr>
        <p:spPr>
          <a:xfrm>
            <a:off x="6061588" y="143163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雨牧-实心圆">
            <a:extLst>
              <a:ext uri="{FF2B5EF4-FFF2-40B4-BE49-F238E27FC236}">
                <a16:creationId xmlns:a16="http://schemas.microsoft.com/office/drawing/2014/main" id="{638F8EAF-D74F-4AD9-9360-B3E9BEB0A317}"/>
              </a:ext>
            </a:extLst>
          </p:cNvPr>
          <p:cNvSpPr/>
          <p:nvPr/>
        </p:nvSpPr>
        <p:spPr>
          <a:xfrm>
            <a:off x="6061229" y="2673417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雨牧-黑">
            <a:extLst>
              <a:ext uri="{FF2B5EF4-FFF2-40B4-BE49-F238E27FC236}">
                <a16:creationId xmlns:a16="http://schemas.microsoft.com/office/drawing/2014/main" id="{0134CAC9-34EB-416A-93C5-49E0F55827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雨牧-实心圆">
            <a:extLst>
              <a:ext uri="{FF2B5EF4-FFF2-40B4-BE49-F238E27FC236}">
                <a16:creationId xmlns:a16="http://schemas.microsoft.com/office/drawing/2014/main" id="{3457BC33-70AB-4DB7-AB64-C512B672CA5B}"/>
              </a:ext>
            </a:extLst>
          </p:cNvPr>
          <p:cNvSpPr/>
          <p:nvPr/>
        </p:nvSpPr>
        <p:spPr>
          <a:xfrm>
            <a:off x="5700518" y="2671776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雨牧-实心圆">
            <a:extLst>
              <a:ext uri="{FF2B5EF4-FFF2-40B4-BE49-F238E27FC236}">
                <a16:creationId xmlns:a16="http://schemas.microsoft.com/office/drawing/2014/main" id="{13D28DA3-7F3E-4328-AFA1-8030961F0C30}"/>
              </a:ext>
            </a:extLst>
          </p:cNvPr>
          <p:cNvSpPr/>
          <p:nvPr/>
        </p:nvSpPr>
        <p:spPr>
          <a:xfrm>
            <a:off x="6423324" y="2674227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雨牧-宇航员">
            <a:extLst>
              <a:ext uri="{FF2B5EF4-FFF2-40B4-BE49-F238E27FC236}">
                <a16:creationId xmlns:a16="http://schemas.microsoft.com/office/drawing/2014/main" id="{A719C770-484B-499E-BA95-BBAAF363DFA6}"/>
              </a:ext>
            </a:extLst>
          </p:cNvPr>
          <p:cNvGrpSpPr/>
          <p:nvPr/>
        </p:nvGrpSpPr>
        <p:grpSpPr>
          <a:xfrm>
            <a:off x="4629693" y="358326"/>
            <a:ext cx="2791165" cy="3948158"/>
            <a:chOff x="5079735" y="1477029"/>
            <a:chExt cx="2009480" cy="2842448"/>
          </a:xfrm>
        </p:grpSpPr>
        <p:sp>
          <p:nvSpPr>
            <p:cNvPr id="36" name="雨牧-圆">
              <a:extLst>
                <a:ext uri="{FF2B5EF4-FFF2-40B4-BE49-F238E27FC236}">
                  <a16:creationId xmlns:a16="http://schemas.microsoft.com/office/drawing/2014/main" id="{97A71519-B06D-4518-BFDB-1D03625CF7FF}"/>
                </a:ext>
              </a:extLst>
            </p:cNvPr>
            <p:cNvSpPr/>
            <p:nvPr/>
          </p:nvSpPr>
          <p:spPr>
            <a:xfrm>
              <a:off x="5686038" y="2719210"/>
              <a:ext cx="921725" cy="921725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雨牧-宇航员">
              <a:extLst>
                <a:ext uri="{FF2B5EF4-FFF2-40B4-BE49-F238E27FC236}">
                  <a16:creationId xmlns:a16="http://schemas.microsoft.com/office/drawing/2014/main" id="{29D1CCBB-982A-4AAB-8544-2A5688A24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79735" y="1477029"/>
              <a:ext cx="2009480" cy="2842448"/>
            </a:xfrm>
            <a:prstGeom prst="rect">
              <a:avLst/>
            </a:prstGeom>
          </p:spPr>
        </p:pic>
      </p:grpSp>
      <p:sp>
        <p:nvSpPr>
          <p:cNvPr id="39" name="字幕">
            <a:extLst>
              <a:ext uri="{FF2B5EF4-FFF2-40B4-BE49-F238E27FC236}">
                <a16:creationId xmlns:a16="http://schemas.microsoft.com/office/drawing/2014/main" id="{11F4D0F7-E2DB-4FFC-835E-10E4CEC38D8A}"/>
              </a:ext>
            </a:extLst>
          </p:cNvPr>
          <p:cNvSpPr txBox="1"/>
          <p:nvPr/>
        </p:nvSpPr>
        <p:spPr>
          <a:xfrm>
            <a:off x="3863264" y="6262950"/>
            <a:ext cx="448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观光塔</a:t>
            </a:r>
          </a:p>
        </p:txBody>
      </p:sp>
      <p:sp>
        <p:nvSpPr>
          <p:cNvPr id="13" name="雨牧-点">
            <a:extLst>
              <a:ext uri="{FF2B5EF4-FFF2-40B4-BE49-F238E27FC236}">
                <a16:creationId xmlns:a16="http://schemas.microsoft.com/office/drawing/2014/main" id="{2C28EAB5-F1B7-4E03-8746-BAB64373B7A0}"/>
              </a:ext>
            </a:extLst>
          </p:cNvPr>
          <p:cNvSpPr txBox="1"/>
          <p:nvPr/>
        </p:nvSpPr>
        <p:spPr>
          <a:xfrm>
            <a:off x="5550426" y="3144494"/>
            <a:ext cx="51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pc="-10000" dirty="0">
                <a:solidFill>
                  <a:schemeClr val="bg1"/>
                </a:solidFill>
              </a:rPr>
              <a:t>································································</a:t>
            </a:r>
            <a:endParaRPr lang="zh-CN" altLang="en-US" sz="1200" spc="-10000" dirty="0">
              <a:solidFill>
                <a:schemeClr val="bg1"/>
              </a:solidFill>
            </a:endParaRPr>
          </a:p>
        </p:txBody>
      </p:sp>
      <p:pic>
        <p:nvPicPr>
          <p:cNvPr id="3" name="转场">
            <a:hlinkClick r:id="" action="ppaction://media"/>
            <a:extLst>
              <a:ext uri="{FF2B5EF4-FFF2-40B4-BE49-F238E27FC236}">
                <a16:creationId xmlns:a16="http://schemas.microsoft.com/office/drawing/2014/main" id="{4BACC9DD-098E-4B3D-A6F5-B0BF2E23D7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487363" y="619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2.08333E-7 0.36088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4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0.36875 L -0.05924 0.36875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59259E-6 L 0.05964 2.59259E-6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2.70833E-6 4.07407E-6 L -0.02968 4.07407E-6 " pathEditMode="relative" rAng="0" ptsTypes="AA">
                                      <p:cBhvr>
                                        <p:cTn id="18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2.29167E-6 1.11111E-6 L 0.02995 1.11111E-6 " pathEditMode="relative" rAng="0" ptsTypes="AA">
                                      <p:cBhvr>
                                        <p:cTn id="22" dur="1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2" presetClass="path" presetSubtype="0" repeatCount="200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"/>
                                  </p:iterate>
                                  <p:childTnLst>
                                    <p:animMotion origin="layout" path="M 0.00026 -0.00023 C -0.0164 -0.03032 0.00209 -0.09444 0.01641 -0.12476 C 0.03034 -0.15509 0.06068 -0.20509 0.08464 -0.17916 C 0.11159 -0.13842 0.08203 -0.07338 0.06758 -0.04351 C 0.0543 -0.01365 0.02044 0.025 0.00026 -0.00023 Z " pathEditMode="relative" rAng="18660000" ptsTypes="AAAAA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" y="-875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2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7" grpId="0" animBg="1"/>
      <p:bldP spid="27" grpId="1" animBg="1"/>
      <p:bldP spid="28" grpId="0" animBg="1"/>
      <p:bldP spid="28" grpId="1" animBg="1"/>
      <p:bldP spid="13" grpId="0"/>
      <p:bldP spid="13" grpId="1"/>
      <p:bldP spid="13" grpId="2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21507</TotalTime>
  <Words>353</Words>
  <Application>Microsoft Office PowerPoint</Application>
  <PresentationFormat>宽屏</PresentationFormat>
  <Paragraphs>218</Paragraphs>
  <Slides>27</Slides>
  <Notes>7</Notes>
  <HiddenSlides>0</HiddenSlides>
  <MMClips>40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阿里巴巴普惠体 Light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靖元 陆</cp:lastModifiedBy>
  <cp:revision>2</cp:revision>
  <dcterms:created xsi:type="dcterms:W3CDTF">2020-11-05T07:17:07Z</dcterms:created>
  <dcterms:modified xsi:type="dcterms:W3CDTF">2023-11-16T11:03:04Z</dcterms:modified>
</cp:coreProperties>
</file>